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84" r:id="rId4"/>
    <p:sldId id="289" r:id="rId5"/>
    <p:sldId id="292" r:id="rId6"/>
    <p:sldId id="264" r:id="rId7"/>
    <p:sldId id="267" r:id="rId8"/>
    <p:sldId id="326" r:id="rId9"/>
    <p:sldId id="268" r:id="rId10"/>
    <p:sldId id="297" r:id="rId11"/>
    <p:sldId id="313" r:id="rId12"/>
    <p:sldId id="327" r:id="rId13"/>
    <p:sldId id="328" r:id="rId14"/>
    <p:sldId id="329" r:id="rId15"/>
    <p:sldId id="330" r:id="rId16"/>
    <p:sldId id="299" r:id="rId17"/>
    <p:sldId id="298" r:id="rId18"/>
    <p:sldId id="281" r:id="rId19"/>
  </p:sldIdLst>
  <p:sldSz cx="12192000" cy="6858000"/>
  <p:notesSz cx="6858000" cy="9144000"/>
  <p:custDataLst>
    <p:tags r:id="rId2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1pPr>
    <a:lvl2pPr marL="60958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2pPr>
    <a:lvl3pPr marL="121917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3pPr>
    <a:lvl4pPr marL="182875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4pPr>
    <a:lvl5pPr marL="243833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42" userDrawn="1">
          <p15:clr>
            <a:srgbClr val="A4A3A4"/>
          </p15:clr>
        </p15:guide>
        <p15:guide id="4" pos="4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8EAE9"/>
    <a:srgbClr val="FCFCFC"/>
    <a:srgbClr val="CCD0D1"/>
    <a:srgbClr val="D7D9E1"/>
    <a:srgbClr val="D5D8E3"/>
    <a:srgbClr val="DADBDE"/>
    <a:srgbClr val="D9DDE7"/>
    <a:srgbClr val="ECECEC"/>
    <a:srgbClr val="E2E2E2"/>
    <a:srgbClr val="E4E4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69" autoAdjust="0"/>
    <p:restoredTop sz="94643"/>
  </p:normalViewPr>
  <p:slideViewPr>
    <p:cSldViewPr>
      <p:cViewPr varScale="1">
        <p:scale>
          <a:sx n="83" d="100"/>
          <a:sy n="83" d="100"/>
        </p:scale>
        <p:origin x="154" y="48"/>
      </p:cViewPr>
      <p:guideLst>
        <p:guide orient="horz" pos="2160"/>
        <p:guide pos="3840"/>
        <p:guide pos="7242"/>
        <p:guide pos="438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-60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B58EF-4ABD-40F4-ACA4-FE81D742E6DD}" type="datetimeFigureOut">
              <a:rPr lang="zh-CN" altLang="en-US" smtClean="0"/>
              <a:t>2017/7/17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1FC198-2D83-4DFC-8CDD-7D23AF44D4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111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54159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647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834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9406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6295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1823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4620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182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11223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938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946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81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945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684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218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27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4705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006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DF8838-2596-481A-81BD-BA549497E720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7507C5-9851-4EF6-82C9-5647805156C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661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3F2B87-989E-4F4D-A3D6-9B10DAD785BB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954EB6-7BED-43FD-8483-DCA0766CC8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13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06375"/>
            <a:ext cx="2743200" cy="438785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06375"/>
            <a:ext cx="8026400" cy="438785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DB09A5-729D-4B62-9A05-E166FB412201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21541-2C8E-4FE7-AD01-6AECC40AD2E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735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9456" y="286687"/>
            <a:ext cx="3655808" cy="369524"/>
          </a:xfrm>
        </p:spPr>
        <p:txBody>
          <a:bodyPr/>
          <a:lstStyle>
            <a:lvl1pPr algn="l">
              <a:defRPr sz="2133" b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椭圆 7"/>
          <p:cNvSpPr/>
          <p:nvPr userDrawn="1"/>
        </p:nvSpPr>
        <p:spPr>
          <a:xfrm>
            <a:off x="481684" y="172512"/>
            <a:ext cx="648675" cy="648672"/>
          </a:xfrm>
          <a:prstGeom prst="ellipse">
            <a:avLst/>
          </a:prstGeom>
          <a:gradFill flip="none" rotWithShape="1">
            <a:gsLst>
              <a:gs pos="55000">
                <a:srgbClr val="E7E7E7"/>
              </a:gs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18900000" scaled="1"/>
              <a:tileRect/>
            </a:gradFill>
          </a:ln>
          <a:effectLst>
            <a:outerShdw blurRad="203200" dist="88900" dir="8100000" sx="102000" sy="10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334856" y="697044"/>
            <a:ext cx="9900411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 userDrawn="1"/>
        </p:nvSpPr>
        <p:spPr>
          <a:xfrm>
            <a:off x="11351187" y="646644"/>
            <a:ext cx="100800" cy="1008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11508349" y="646644"/>
            <a:ext cx="100800" cy="1008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/>
        </p:nvSpPr>
        <p:spPr>
          <a:xfrm>
            <a:off x="11665512" y="646644"/>
            <a:ext cx="100800" cy="1008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021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83432" y="406315"/>
            <a:ext cx="5040560" cy="504055"/>
          </a:xfrm>
        </p:spPr>
        <p:txBody>
          <a:bodyPr lIns="0" tIns="0" rIns="0" bIns="0" anchor="t"/>
          <a:lstStyle>
            <a:lvl1pPr algn="l">
              <a:defRPr sz="3200" b="0" cap="all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102D13-023C-493B-946F-6334B1550202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27665-4685-4CFB-A4DF-574C5BBB638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7" name="五边形 6"/>
          <p:cNvSpPr/>
          <p:nvPr userDrawn="1"/>
        </p:nvSpPr>
        <p:spPr>
          <a:xfrm>
            <a:off x="263352" y="432893"/>
            <a:ext cx="573964" cy="432047"/>
          </a:xfrm>
          <a:prstGeom prst="homePlate">
            <a:avLst>
              <a:gd name="adj" fmla="val 3824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31676" y="432893"/>
            <a:ext cx="95672" cy="4320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" y="432893"/>
            <a:ext cx="95672" cy="4320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076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70EC45-3C31-4C3D-8B77-22FF0C9AAD4A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074A8-D729-49BB-A7BC-DB2359C77DB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166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99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42A674-53CD-422B-9892-C4EF0827967E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B350D4-CBC2-4A07-BB4A-B4CC231CE9C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662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50000">
              <a:srgbClr val="ECECEC"/>
            </a:gs>
            <a:gs pos="0">
              <a:srgbClr val="E2E2E2"/>
            </a:gs>
            <a:gs pos="100000">
              <a:schemeClr val="bg1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118EC-EDEF-4F9C-852D-0A464BD53A70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CC5073-A55C-4F3C-8D7B-130473455D1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751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3165C5-19AB-4D7E-BF4E-8030D4BC8E07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C2AC4E-50CB-4334-996F-7EE8464BD26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85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C6AEFD-D42C-445E-A078-69D256A721CC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B7A587-D83B-45BF-80B0-EB01029C556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01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75167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CA76A6C-E1BF-41A9-90D8-1F55C472F0D3}" type="datetimeFigureOut">
              <a:rPr lang="zh-CN" altLang="en-US"/>
              <a:pPr>
                <a:defRPr/>
              </a:pPr>
              <a:t>2017/7/17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AC6EAE7-8652-497A-B0B9-2516C5BD65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5000"/>
                </a:schemeClr>
              </a:gs>
              <a:gs pos="71000">
                <a:schemeClr val="bg1">
                  <a:lumMod val="9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244471" y="4342375"/>
            <a:ext cx="9703060" cy="548245"/>
            <a:chOff x="898376" y="3075806"/>
            <a:chExt cx="7277295" cy="411184"/>
          </a:xfrm>
        </p:grpSpPr>
        <p:sp>
          <p:nvSpPr>
            <p:cNvPr id="15" name="五边形 14"/>
            <p:cNvSpPr/>
            <p:nvPr/>
          </p:nvSpPr>
          <p:spPr>
            <a:xfrm>
              <a:off x="3603672" y="3075806"/>
              <a:ext cx="4571999" cy="411184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五边形 18"/>
            <p:cNvSpPr/>
            <p:nvPr/>
          </p:nvSpPr>
          <p:spPr>
            <a:xfrm flipH="1">
              <a:off x="898376" y="3075806"/>
              <a:ext cx="4571999" cy="411184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TextBox 7"/>
          <p:cNvSpPr>
            <a:spLocks noChangeArrowheads="1"/>
          </p:cNvSpPr>
          <p:nvPr/>
        </p:nvSpPr>
        <p:spPr bwMode="auto">
          <a:xfrm>
            <a:off x="4151599" y="6165658"/>
            <a:ext cx="3738853" cy="287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67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你说的队</a:t>
            </a:r>
            <a:endParaRPr lang="zh-CN" altLang="en-US" sz="18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H="1">
            <a:off x="3311691" y="6309320"/>
            <a:ext cx="814387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8016213" y="6309320"/>
            <a:ext cx="814387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7"/>
          <p:cNvSpPr>
            <a:spLocks noChangeArrowheads="1"/>
          </p:cNvSpPr>
          <p:nvPr/>
        </p:nvSpPr>
        <p:spPr bwMode="auto">
          <a:xfrm>
            <a:off x="2912794" y="4390796"/>
            <a:ext cx="6304668" cy="4513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933" dirty="0" smtClean="0">
                <a:solidFill>
                  <a:schemeClr val="bg1"/>
                </a:solidFill>
                <a:latin typeface="Swis721 Lt BT" pitchFamily="34" charset="0"/>
                <a:ea typeface="微软雅黑" pitchFamily="34" charset="-122"/>
                <a:cs typeface="LilyUPC" pitchFamily="34" charset="-34"/>
                <a:sym typeface="微软雅黑" pitchFamily="34" charset="-122"/>
              </a:rPr>
              <a:t>Interesting</a:t>
            </a:r>
            <a:r>
              <a:rPr lang="zh-CN" altLang="en-US" sz="2933" dirty="0" smtClean="0">
                <a:solidFill>
                  <a:schemeClr val="bg1"/>
                </a:solidFill>
                <a:latin typeface="Swis721 Lt BT" pitchFamily="34" charset="0"/>
                <a:ea typeface="微软雅黑" pitchFamily="34" charset="-122"/>
                <a:cs typeface="LilyUPC" pitchFamily="34" charset="-34"/>
                <a:sym typeface="微软雅黑" pitchFamily="34" charset="-122"/>
              </a:rPr>
              <a:t> </a:t>
            </a:r>
            <a:r>
              <a:rPr lang="en-US" altLang="zh-CN" sz="2933" dirty="0" smtClean="0">
                <a:solidFill>
                  <a:schemeClr val="bg1"/>
                </a:solidFill>
                <a:latin typeface="Swis721 Lt BT" pitchFamily="34" charset="0"/>
                <a:ea typeface="微软雅黑" pitchFamily="34" charset="-122"/>
                <a:cs typeface="LilyUPC" pitchFamily="34" charset="-34"/>
                <a:sym typeface="微软雅黑" pitchFamily="34" charset="-122"/>
              </a:rPr>
              <a:t>Group</a:t>
            </a:r>
            <a:endParaRPr lang="zh-CN" altLang="en-US" sz="2933" dirty="0">
              <a:solidFill>
                <a:schemeClr val="bg1"/>
              </a:solidFill>
              <a:latin typeface="Swis721 Lt BT" pitchFamily="34" charset="0"/>
              <a:ea typeface="微软雅黑" pitchFamily="34" charset="-122"/>
              <a:cs typeface="LilyUPC" pitchFamily="34" charset="-34"/>
              <a:sym typeface="微软雅黑" pitchFamily="34" charset="-122"/>
            </a:endParaRPr>
          </a:p>
        </p:txBody>
      </p:sp>
      <p:sp>
        <p:nvSpPr>
          <p:cNvPr id="25" name="TextBox 7"/>
          <p:cNvSpPr>
            <a:spLocks noChangeArrowheads="1"/>
          </p:cNvSpPr>
          <p:nvPr/>
        </p:nvSpPr>
        <p:spPr bwMode="auto">
          <a:xfrm>
            <a:off x="1727931" y="2643640"/>
            <a:ext cx="8736139" cy="135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800" b="1" spc="400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第三阶段</a:t>
            </a:r>
            <a:r>
              <a:rPr lang="zh-CN" altLang="en-US" sz="8800" b="1" spc="400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答辩</a:t>
            </a:r>
            <a:endParaRPr lang="zh-CN" altLang="en-US" sz="8800" b="1" spc="4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6" name="五边形 25"/>
          <p:cNvSpPr/>
          <p:nvPr/>
        </p:nvSpPr>
        <p:spPr>
          <a:xfrm flipH="1">
            <a:off x="10941275" y="4342375"/>
            <a:ext cx="1250725" cy="548245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五边形 26"/>
          <p:cNvSpPr/>
          <p:nvPr/>
        </p:nvSpPr>
        <p:spPr>
          <a:xfrm>
            <a:off x="0" y="4342375"/>
            <a:ext cx="1250725" cy="548245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395" y="659589"/>
            <a:ext cx="1283211" cy="1283211"/>
          </a:xfrm>
          <a:prstGeom prst="rect">
            <a:avLst/>
          </a:prstGeom>
        </p:spPr>
      </p:pic>
      <p:pic>
        <p:nvPicPr>
          <p:cNvPr id="3" name="专题片大气豪迈型背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846236" y="1484784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0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50"/>
                            </p:stCondLst>
                            <p:childTnLst>
                              <p:par>
                                <p:cTn id="3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50"/>
                            </p:stCondLst>
                            <p:childTnLst>
                              <p:par>
                                <p:cTn id="4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4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1" grpId="0"/>
      <p:bldP spid="24" grpId="0"/>
      <p:bldP spid="25" grpId="0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9"/>
          <p:cNvSpPr txBox="1"/>
          <p:nvPr/>
        </p:nvSpPr>
        <p:spPr>
          <a:xfrm>
            <a:off x="5342265" y="3042191"/>
            <a:ext cx="430992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问题与解决</a:t>
            </a:r>
            <a:endParaRPr lang="zh-CN" altLang="en-US" sz="4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TextBox 20"/>
          <p:cNvSpPr txBox="1"/>
          <p:nvPr/>
        </p:nvSpPr>
        <p:spPr>
          <a:xfrm>
            <a:off x="3561713" y="2751892"/>
            <a:ext cx="1025922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8800" spc="4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04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35" name="五边形 34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" name="五边形 37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40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42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5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48" name="任意多边形 47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9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9085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5" grpId="0" animBg="1"/>
      <p:bldP spid="4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问题与解决</a:t>
            </a:r>
          </a:p>
        </p:txBody>
      </p:sp>
      <p:sp>
        <p:nvSpPr>
          <p:cNvPr id="43" name="文本框 9"/>
          <p:cNvSpPr txBox="1"/>
          <p:nvPr/>
        </p:nvSpPr>
        <p:spPr>
          <a:xfrm>
            <a:off x="5441181" y="3145434"/>
            <a:ext cx="133135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问题与解决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4272937" y="2654795"/>
            <a:ext cx="1194481" cy="994487"/>
            <a:chOff x="4825730" y="1971210"/>
            <a:chExt cx="1194481" cy="994487"/>
          </a:xfrm>
        </p:grpSpPr>
        <p:sp>
          <p:nvSpPr>
            <p:cNvPr id="25" name="Freeform 8"/>
            <p:cNvSpPr>
              <a:spLocks/>
            </p:cNvSpPr>
            <p:nvPr/>
          </p:nvSpPr>
          <p:spPr bwMode="auto">
            <a:xfrm>
              <a:off x="4825730" y="1971210"/>
              <a:ext cx="1194481" cy="994487"/>
            </a:xfrm>
            <a:custGeom>
              <a:avLst/>
              <a:gdLst>
                <a:gd name="T0" fmla="*/ 2554 w 3148"/>
                <a:gd name="T1" fmla="*/ 63 h 2616"/>
                <a:gd name="T2" fmla="*/ 1061 w 3148"/>
                <a:gd name="T3" fmla="*/ 402 h 2616"/>
                <a:gd name="T4" fmla="*/ 13 w 3148"/>
                <a:gd name="T5" fmla="*/ 1530 h 2616"/>
                <a:gd name="T6" fmla="*/ 58 w 3148"/>
                <a:gd name="T7" fmla="*/ 1723 h 2616"/>
                <a:gd name="T8" fmla="*/ 2151 w 3148"/>
                <a:gd name="T9" fmla="*/ 2299 h 2616"/>
                <a:gd name="T10" fmla="*/ 2696 w 3148"/>
                <a:gd name="T11" fmla="*/ 187 h 2616"/>
                <a:gd name="T12" fmla="*/ 2554 w 3148"/>
                <a:gd name="T13" fmla="*/ 63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8" h="2616">
                  <a:moveTo>
                    <a:pt x="2554" y="63"/>
                  </a:moveTo>
                  <a:cubicBezTo>
                    <a:pt x="2123" y="0"/>
                    <a:pt x="1677" y="47"/>
                    <a:pt x="1061" y="402"/>
                  </a:cubicBezTo>
                  <a:cubicBezTo>
                    <a:pt x="445" y="758"/>
                    <a:pt x="161" y="1119"/>
                    <a:pt x="13" y="1530"/>
                  </a:cubicBezTo>
                  <a:cubicBezTo>
                    <a:pt x="0" y="1566"/>
                    <a:pt x="30" y="1673"/>
                    <a:pt x="58" y="1723"/>
                  </a:cubicBezTo>
                  <a:cubicBezTo>
                    <a:pt x="464" y="2426"/>
                    <a:pt x="1602" y="2616"/>
                    <a:pt x="2151" y="2299"/>
                  </a:cubicBezTo>
                  <a:cubicBezTo>
                    <a:pt x="2700" y="1982"/>
                    <a:pt x="3148" y="862"/>
                    <a:pt x="2696" y="187"/>
                  </a:cubicBezTo>
                  <a:cubicBezTo>
                    <a:pt x="2661" y="134"/>
                    <a:pt x="2584" y="67"/>
                    <a:pt x="2554" y="6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TextBox 20"/>
            <p:cNvSpPr txBox="1"/>
            <p:nvPr/>
          </p:nvSpPr>
          <p:spPr>
            <a:xfrm>
              <a:off x="5350033" y="2191454"/>
              <a:ext cx="145874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00" spc="400" dirty="0" smtClean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1</a:t>
              </a:r>
              <a:endParaRPr lang="zh-CN" altLang="en-US" sz="3600" spc="4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652644" y="2516147"/>
            <a:ext cx="1176676" cy="1001336"/>
            <a:chOff x="6188801" y="1963281"/>
            <a:chExt cx="1176676" cy="1001336"/>
          </a:xfrm>
        </p:grpSpPr>
        <p:sp>
          <p:nvSpPr>
            <p:cNvPr id="27" name="Freeform 10"/>
            <p:cNvSpPr>
              <a:spLocks/>
            </p:cNvSpPr>
            <p:nvPr/>
          </p:nvSpPr>
          <p:spPr bwMode="auto">
            <a:xfrm>
              <a:off x="6188801" y="1963281"/>
              <a:ext cx="1176676" cy="1001336"/>
            </a:xfrm>
            <a:custGeom>
              <a:avLst/>
              <a:gdLst>
                <a:gd name="T0" fmla="*/ 3091 w 3103"/>
                <a:gd name="T1" fmla="*/ 1544 h 2630"/>
                <a:gd name="T2" fmla="*/ 2051 w 3103"/>
                <a:gd name="T3" fmla="*/ 421 h 2630"/>
                <a:gd name="T4" fmla="*/ 550 w 3103"/>
                <a:gd name="T5" fmla="*/ 77 h 2630"/>
                <a:gd name="T6" fmla="*/ 406 w 3103"/>
                <a:gd name="T7" fmla="*/ 212 h 2630"/>
                <a:gd name="T8" fmla="*/ 953 w 3103"/>
                <a:gd name="T9" fmla="*/ 2312 h 2630"/>
                <a:gd name="T10" fmla="*/ 3055 w 3103"/>
                <a:gd name="T11" fmla="*/ 1729 h 2630"/>
                <a:gd name="T12" fmla="*/ 3091 w 3103"/>
                <a:gd name="T13" fmla="*/ 1544 h 2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3" h="2630">
                  <a:moveTo>
                    <a:pt x="3091" y="1544"/>
                  </a:moveTo>
                  <a:cubicBezTo>
                    <a:pt x="2930" y="1139"/>
                    <a:pt x="2667" y="777"/>
                    <a:pt x="2051" y="421"/>
                  </a:cubicBezTo>
                  <a:cubicBezTo>
                    <a:pt x="1434" y="65"/>
                    <a:pt x="980" y="0"/>
                    <a:pt x="550" y="77"/>
                  </a:cubicBezTo>
                  <a:cubicBezTo>
                    <a:pt x="512" y="83"/>
                    <a:pt x="434" y="163"/>
                    <a:pt x="406" y="212"/>
                  </a:cubicBezTo>
                  <a:cubicBezTo>
                    <a:pt x="0" y="915"/>
                    <a:pt x="404" y="1995"/>
                    <a:pt x="953" y="2312"/>
                  </a:cubicBezTo>
                  <a:cubicBezTo>
                    <a:pt x="1502" y="2630"/>
                    <a:pt x="2696" y="2457"/>
                    <a:pt x="3055" y="1729"/>
                  </a:cubicBezTo>
                  <a:cubicBezTo>
                    <a:pt x="3083" y="1672"/>
                    <a:pt x="3103" y="1572"/>
                    <a:pt x="3091" y="154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TextBox 20"/>
            <p:cNvSpPr txBox="1"/>
            <p:nvPr/>
          </p:nvSpPr>
          <p:spPr>
            <a:xfrm>
              <a:off x="6661723" y="2186950"/>
              <a:ext cx="230832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00" spc="400" dirty="0" smtClean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2</a:t>
              </a:r>
              <a:endParaRPr lang="zh-CN" altLang="en-US" sz="3600" spc="4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840760" y="4232067"/>
            <a:ext cx="1176676" cy="998599"/>
            <a:chOff x="6188801" y="4298178"/>
            <a:chExt cx="1176676" cy="998599"/>
          </a:xfrm>
        </p:grpSpPr>
        <p:sp>
          <p:nvSpPr>
            <p:cNvPr id="24" name="Freeform 7"/>
            <p:cNvSpPr>
              <a:spLocks/>
            </p:cNvSpPr>
            <p:nvPr/>
          </p:nvSpPr>
          <p:spPr bwMode="auto">
            <a:xfrm>
              <a:off x="6188801" y="4298178"/>
              <a:ext cx="1176676" cy="998599"/>
            </a:xfrm>
            <a:custGeom>
              <a:avLst/>
              <a:gdLst>
                <a:gd name="T0" fmla="*/ 3091 w 3103"/>
                <a:gd name="T1" fmla="*/ 1086 h 2629"/>
                <a:gd name="T2" fmla="*/ 2051 w 3103"/>
                <a:gd name="T3" fmla="*/ 2208 h 2629"/>
                <a:gd name="T4" fmla="*/ 550 w 3103"/>
                <a:gd name="T5" fmla="*/ 2553 h 2629"/>
                <a:gd name="T6" fmla="*/ 406 w 3103"/>
                <a:gd name="T7" fmla="*/ 2417 h 2629"/>
                <a:gd name="T8" fmla="*/ 953 w 3103"/>
                <a:gd name="T9" fmla="*/ 317 h 2629"/>
                <a:gd name="T10" fmla="*/ 3055 w 3103"/>
                <a:gd name="T11" fmla="*/ 900 h 2629"/>
                <a:gd name="T12" fmla="*/ 3091 w 3103"/>
                <a:gd name="T13" fmla="*/ 1086 h 2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3" h="2629">
                  <a:moveTo>
                    <a:pt x="3091" y="1086"/>
                  </a:moveTo>
                  <a:cubicBezTo>
                    <a:pt x="2930" y="1490"/>
                    <a:pt x="2667" y="1853"/>
                    <a:pt x="2051" y="2208"/>
                  </a:cubicBezTo>
                  <a:cubicBezTo>
                    <a:pt x="1434" y="2564"/>
                    <a:pt x="980" y="2629"/>
                    <a:pt x="550" y="2553"/>
                  </a:cubicBezTo>
                  <a:cubicBezTo>
                    <a:pt x="512" y="2546"/>
                    <a:pt x="434" y="2467"/>
                    <a:pt x="406" y="2417"/>
                  </a:cubicBezTo>
                  <a:cubicBezTo>
                    <a:pt x="0" y="1714"/>
                    <a:pt x="404" y="634"/>
                    <a:pt x="953" y="317"/>
                  </a:cubicBezTo>
                  <a:cubicBezTo>
                    <a:pt x="1502" y="0"/>
                    <a:pt x="2696" y="172"/>
                    <a:pt x="3055" y="900"/>
                  </a:cubicBezTo>
                  <a:cubicBezTo>
                    <a:pt x="3083" y="957"/>
                    <a:pt x="3103" y="1057"/>
                    <a:pt x="3091" y="108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TextBox 20"/>
            <p:cNvSpPr txBox="1"/>
            <p:nvPr/>
          </p:nvSpPr>
          <p:spPr>
            <a:xfrm>
              <a:off x="6665279" y="4515973"/>
              <a:ext cx="24686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00" spc="4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3</a:t>
              </a:r>
              <a:endParaRPr lang="zh-CN" altLang="en-US" sz="3600" spc="4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sp>
        <p:nvSpPr>
          <p:cNvPr id="77" name="TextBox 19"/>
          <p:cNvSpPr txBox="1"/>
          <p:nvPr/>
        </p:nvSpPr>
        <p:spPr>
          <a:xfrm>
            <a:off x="2617102" y="2503146"/>
            <a:ext cx="177322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华为云进度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TextBox 19"/>
          <p:cNvSpPr txBox="1"/>
          <p:nvPr/>
        </p:nvSpPr>
        <p:spPr>
          <a:xfrm>
            <a:off x="7829320" y="2104966"/>
            <a:ext cx="177322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整合代码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TextBox 19"/>
          <p:cNvSpPr txBox="1"/>
          <p:nvPr/>
        </p:nvSpPr>
        <p:spPr>
          <a:xfrm>
            <a:off x="6772531" y="5046000"/>
            <a:ext cx="223224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与后端云沟通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Freeform 15"/>
          <p:cNvSpPr>
            <a:spLocks noEditPoints="1"/>
          </p:cNvSpPr>
          <p:nvPr/>
        </p:nvSpPr>
        <p:spPr bwMode="auto">
          <a:xfrm>
            <a:off x="357188" y="538084"/>
            <a:ext cx="300384" cy="240516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886882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6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77" grpId="0"/>
      <p:bldP spid="79" grpId="0"/>
      <p:bldP spid="8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华为云进度</a:t>
            </a:r>
            <a:endParaRPr lang="zh-CN" altLang="en-US" dirty="0"/>
          </a:p>
        </p:txBody>
      </p:sp>
      <p:sp>
        <p:nvSpPr>
          <p:cNvPr id="113" name="Freeform 151"/>
          <p:cNvSpPr>
            <a:spLocks noEditPoints="1"/>
          </p:cNvSpPr>
          <p:nvPr/>
        </p:nvSpPr>
        <p:spPr bwMode="auto">
          <a:xfrm>
            <a:off x="390476" y="514762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09" y="1828661"/>
            <a:ext cx="11796782" cy="320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3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整合代码</a:t>
            </a:r>
            <a:endParaRPr lang="zh-CN" altLang="en-US" dirty="0"/>
          </a:p>
        </p:txBody>
      </p:sp>
      <p:sp>
        <p:nvSpPr>
          <p:cNvPr id="113" name="Freeform 151"/>
          <p:cNvSpPr>
            <a:spLocks noEditPoints="1"/>
          </p:cNvSpPr>
          <p:nvPr/>
        </p:nvSpPr>
        <p:spPr bwMode="auto">
          <a:xfrm>
            <a:off x="390476" y="514762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20" y="1412776"/>
            <a:ext cx="92964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50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整合代码</a:t>
            </a:r>
            <a:endParaRPr lang="zh-CN" altLang="en-US" dirty="0"/>
          </a:p>
        </p:txBody>
      </p:sp>
      <p:sp>
        <p:nvSpPr>
          <p:cNvPr id="113" name="Freeform 151"/>
          <p:cNvSpPr>
            <a:spLocks noEditPoints="1"/>
          </p:cNvSpPr>
          <p:nvPr/>
        </p:nvSpPr>
        <p:spPr bwMode="auto">
          <a:xfrm>
            <a:off x="390476" y="514762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825" y="1433512"/>
            <a:ext cx="661035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23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与后端云沟通</a:t>
            </a:r>
            <a:endParaRPr lang="zh-CN" altLang="en-US" dirty="0"/>
          </a:p>
        </p:txBody>
      </p:sp>
      <p:sp>
        <p:nvSpPr>
          <p:cNvPr id="113" name="Freeform 151"/>
          <p:cNvSpPr>
            <a:spLocks noEditPoints="1"/>
          </p:cNvSpPr>
          <p:nvPr/>
        </p:nvSpPr>
        <p:spPr bwMode="auto">
          <a:xfrm>
            <a:off x="390476" y="514762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" y="990600"/>
            <a:ext cx="101727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232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圆角矩形 27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9"/>
          <p:cNvSpPr txBox="1"/>
          <p:nvPr/>
        </p:nvSpPr>
        <p:spPr>
          <a:xfrm>
            <a:off x="5342265" y="3019593"/>
            <a:ext cx="430992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总结与展望</a:t>
            </a:r>
          </a:p>
        </p:txBody>
      </p:sp>
      <p:sp>
        <p:nvSpPr>
          <p:cNvPr id="47" name="TextBox 20"/>
          <p:cNvSpPr txBox="1"/>
          <p:nvPr/>
        </p:nvSpPr>
        <p:spPr>
          <a:xfrm>
            <a:off x="3546485" y="2751892"/>
            <a:ext cx="1056379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8800" spc="4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05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8" name="五边形 47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五边形 50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53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55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0" name="组合 59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61" name="任意多边形 60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62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2022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:blinds/>
      </p:transition>
    </mc:Choice>
    <mc:Fallback xmlns="">
      <p:transition spd="slow" advClick="0" advTm="0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46" grpId="0"/>
      <p:bldP spid="47" grpId="0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8" grpId="0" animBg="1"/>
      <p:bldP spid="5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9671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五边形 22"/>
          <p:cNvSpPr/>
          <p:nvPr/>
        </p:nvSpPr>
        <p:spPr>
          <a:xfrm flipH="1">
            <a:off x="9904805" y="5085184"/>
            <a:ext cx="2287195" cy="548245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五边形 23"/>
          <p:cNvSpPr/>
          <p:nvPr/>
        </p:nvSpPr>
        <p:spPr>
          <a:xfrm>
            <a:off x="0" y="5085184"/>
            <a:ext cx="5159896" cy="548245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TextBox 7"/>
          <p:cNvSpPr>
            <a:spLocks noChangeArrowheads="1"/>
          </p:cNvSpPr>
          <p:nvPr/>
        </p:nvSpPr>
        <p:spPr bwMode="auto">
          <a:xfrm>
            <a:off x="5059987" y="3744934"/>
            <a:ext cx="4833014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0" spc="-3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  <a:cs typeface="LilyUPC" pitchFamily="34" charset="-34"/>
                <a:sym typeface="微软雅黑" pitchFamily="34" charset="-122"/>
              </a:rPr>
              <a:t>THANKS</a:t>
            </a:r>
            <a:endParaRPr lang="zh-CN" altLang="en-US" sz="16000" spc="-3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  <a:cs typeface="LilyUPC" pitchFamily="34" charset="-34"/>
              <a:sym typeface="微软雅黑" pitchFamily="34" charset="-122"/>
            </a:endParaRPr>
          </a:p>
        </p:txBody>
      </p:sp>
      <p:sp>
        <p:nvSpPr>
          <p:cNvPr id="14" name="TextBox 7"/>
          <p:cNvSpPr>
            <a:spLocks noChangeArrowheads="1"/>
          </p:cNvSpPr>
          <p:nvPr/>
        </p:nvSpPr>
        <p:spPr bwMode="auto">
          <a:xfrm>
            <a:off x="10160642" y="5236196"/>
            <a:ext cx="177552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微软雅黑" pitchFamily="34" charset="-122"/>
              </a:rPr>
              <a:t>- </a:t>
            </a:r>
            <a:r>
              <a:rPr lang="zh-CN" altLang="en-US" sz="1600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微软雅黑" pitchFamily="34" charset="-122"/>
              </a:rPr>
              <a:t>你说的队</a:t>
            </a:r>
            <a:r>
              <a:rPr lang="en-US" altLang="zh-CN" sz="1600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微软雅黑" pitchFamily="34" charset="-122"/>
              </a:rPr>
              <a:t>-</a:t>
            </a:r>
            <a:endParaRPr lang="zh-CN" altLang="en-US" sz="1600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  <a:sym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727847" y="1673229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再接再砺</a:t>
            </a:r>
            <a:endParaRPr lang="zh-CN" alt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387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arp dir="in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75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75"/>
                            </p:stCondLst>
                            <p:childTnLst>
                              <p:par>
                                <p:cTn id="2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15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五边形 37"/>
          <p:cNvSpPr/>
          <p:nvPr/>
        </p:nvSpPr>
        <p:spPr>
          <a:xfrm flipH="1">
            <a:off x="6288021" y="1789161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" name="五边形 38"/>
          <p:cNvSpPr/>
          <p:nvPr/>
        </p:nvSpPr>
        <p:spPr>
          <a:xfrm flipH="1">
            <a:off x="6288021" y="2613424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五边形 41"/>
          <p:cNvSpPr/>
          <p:nvPr/>
        </p:nvSpPr>
        <p:spPr>
          <a:xfrm flipH="1">
            <a:off x="6288021" y="3437687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五边形 42"/>
          <p:cNvSpPr/>
          <p:nvPr/>
        </p:nvSpPr>
        <p:spPr>
          <a:xfrm flipH="1">
            <a:off x="6288021" y="4261949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0" y="2787825"/>
            <a:ext cx="5423925" cy="1282353"/>
            <a:chOff x="0" y="2090868"/>
            <a:chExt cx="4067944" cy="961765"/>
          </a:xfrm>
        </p:grpSpPr>
        <p:sp>
          <p:nvSpPr>
            <p:cNvPr id="2" name="五边形 1"/>
            <p:cNvSpPr/>
            <p:nvPr/>
          </p:nvSpPr>
          <p:spPr>
            <a:xfrm>
              <a:off x="0" y="2090868"/>
              <a:ext cx="4067944" cy="961765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69976" y="2110085"/>
              <a:ext cx="3589925" cy="92333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8000" dirty="0" smtClean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CONTENT</a:t>
              </a:r>
              <a:endParaRPr lang="zh-CN" altLang="en-US" sz="80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71730" y="2362775"/>
              <a:ext cx="138548" cy="3770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zh-CN" altLang="en-US" sz="2667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1" name="文本框 9"/>
          <p:cNvSpPr txBox="1"/>
          <p:nvPr/>
        </p:nvSpPr>
        <p:spPr>
          <a:xfrm>
            <a:off x="7249162" y="1923587"/>
            <a:ext cx="2887059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项目分工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文本框 9"/>
          <p:cNvSpPr txBox="1"/>
          <p:nvPr/>
        </p:nvSpPr>
        <p:spPr>
          <a:xfrm>
            <a:off x="7249163" y="2747849"/>
            <a:ext cx="2887058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项目进度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文本框 9"/>
          <p:cNvSpPr txBox="1"/>
          <p:nvPr/>
        </p:nvSpPr>
        <p:spPr>
          <a:xfrm>
            <a:off x="7249163" y="3572112"/>
            <a:ext cx="2887058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具体功能展示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TextBox 20"/>
          <p:cNvSpPr txBox="1"/>
          <p:nvPr/>
        </p:nvSpPr>
        <p:spPr>
          <a:xfrm>
            <a:off x="5745834" y="1841513"/>
            <a:ext cx="408766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spc="4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01</a:t>
            </a:r>
            <a:endParaRPr lang="zh-CN" altLang="en-US" sz="3733" spc="4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8" name="TextBox 20"/>
          <p:cNvSpPr txBox="1"/>
          <p:nvPr/>
        </p:nvSpPr>
        <p:spPr>
          <a:xfrm>
            <a:off x="5745833" y="2665776"/>
            <a:ext cx="395942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02</a:t>
            </a:r>
            <a:endParaRPr lang="zh-CN" altLang="en-US" sz="3733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9" name="TextBox 20"/>
          <p:cNvSpPr txBox="1"/>
          <p:nvPr/>
        </p:nvSpPr>
        <p:spPr>
          <a:xfrm>
            <a:off x="5735147" y="3490038"/>
            <a:ext cx="410369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03</a:t>
            </a:r>
            <a:endParaRPr lang="zh-CN" altLang="en-US" sz="3733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51" name="TextBox 20"/>
          <p:cNvSpPr txBox="1"/>
          <p:nvPr/>
        </p:nvSpPr>
        <p:spPr>
          <a:xfrm>
            <a:off x="5747971" y="4314301"/>
            <a:ext cx="391133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04</a:t>
            </a:r>
            <a:endParaRPr lang="zh-CN" altLang="en-US" sz="3733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2393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98" name="组合 97"/>
          <p:cNvGrpSpPr/>
          <p:nvPr/>
        </p:nvGrpSpPr>
        <p:grpSpPr>
          <a:xfrm>
            <a:off x="-1263672" y="932027"/>
            <a:ext cx="419327" cy="899732"/>
            <a:chOff x="-947754" y="699020"/>
            <a:chExt cx="314495" cy="674799"/>
          </a:xfrm>
        </p:grpSpPr>
        <p:sp>
          <p:nvSpPr>
            <p:cNvPr id="29" name="KSO_Shape"/>
            <p:cNvSpPr>
              <a:spLocks/>
            </p:cNvSpPr>
            <p:nvPr/>
          </p:nvSpPr>
          <p:spPr bwMode="auto">
            <a:xfrm>
              <a:off x="-914513" y="1162595"/>
              <a:ext cx="248012" cy="211224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-947754" y="699020"/>
              <a:ext cx="314495" cy="327236"/>
              <a:chOff x="6443663" y="5219700"/>
              <a:chExt cx="935038" cy="974725"/>
            </a:xfrm>
            <a:solidFill>
              <a:schemeClr val="accent1"/>
            </a:solidFill>
          </p:grpSpPr>
          <p:sp>
            <p:nvSpPr>
              <p:cNvPr id="76" name="Freeform 14"/>
              <p:cNvSpPr>
                <a:spLocks noEditPoints="1"/>
              </p:cNvSpPr>
              <p:nvPr/>
            </p:nvSpPr>
            <p:spPr bwMode="auto">
              <a:xfrm>
                <a:off x="6734176" y="5502275"/>
                <a:ext cx="376238" cy="317500"/>
              </a:xfrm>
              <a:custGeom>
                <a:avLst/>
                <a:gdLst>
                  <a:gd name="T0" fmla="*/ 67 w 100"/>
                  <a:gd name="T1" fmla="*/ 6 h 84"/>
                  <a:gd name="T2" fmla="*/ 34 w 100"/>
                  <a:gd name="T3" fmla="*/ 3 h 84"/>
                  <a:gd name="T4" fmla="*/ 6 w 100"/>
                  <a:gd name="T5" fmla="*/ 50 h 84"/>
                  <a:gd name="T6" fmla="*/ 28 w 100"/>
                  <a:gd name="T7" fmla="*/ 66 h 84"/>
                  <a:gd name="T8" fmla="*/ 50 w 100"/>
                  <a:gd name="T9" fmla="*/ 74 h 84"/>
                  <a:gd name="T10" fmla="*/ 71 w 100"/>
                  <a:gd name="T11" fmla="*/ 83 h 84"/>
                  <a:gd name="T12" fmla="*/ 94 w 100"/>
                  <a:gd name="T13" fmla="*/ 62 h 84"/>
                  <a:gd name="T14" fmla="*/ 55 w 100"/>
                  <a:gd name="T15" fmla="*/ 73 h 84"/>
                  <a:gd name="T16" fmla="*/ 88 w 100"/>
                  <a:gd name="T17" fmla="*/ 66 h 84"/>
                  <a:gd name="T18" fmla="*/ 71 w 100"/>
                  <a:gd name="T19" fmla="*/ 78 h 84"/>
                  <a:gd name="T20" fmla="*/ 65 w 100"/>
                  <a:gd name="T21" fmla="*/ 79 h 84"/>
                  <a:gd name="T22" fmla="*/ 69 w 100"/>
                  <a:gd name="T23" fmla="*/ 61 h 84"/>
                  <a:gd name="T24" fmla="*/ 45 w 100"/>
                  <a:gd name="T25" fmla="*/ 65 h 84"/>
                  <a:gd name="T26" fmla="*/ 32 w 100"/>
                  <a:gd name="T27" fmla="*/ 62 h 84"/>
                  <a:gd name="T28" fmla="*/ 40 w 100"/>
                  <a:gd name="T29" fmla="*/ 45 h 84"/>
                  <a:gd name="T30" fmla="*/ 50 w 100"/>
                  <a:gd name="T31" fmla="*/ 41 h 84"/>
                  <a:gd name="T32" fmla="*/ 54 w 100"/>
                  <a:gd name="T33" fmla="*/ 40 h 84"/>
                  <a:gd name="T34" fmla="*/ 71 w 100"/>
                  <a:gd name="T35" fmla="*/ 42 h 84"/>
                  <a:gd name="T36" fmla="*/ 66 w 100"/>
                  <a:gd name="T37" fmla="*/ 26 h 84"/>
                  <a:gd name="T38" fmla="*/ 80 w 100"/>
                  <a:gd name="T39" fmla="*/ 36 h 84"/>
                  <a:gd name="T40" fmla="*/ 82 w 100"/>
                  <a:gd name="T41" fmla="*/ 47 h 84"/>
                  <a:gd name="T42" fmla="*/ 52 w 100"/>
                  <a:gd name="T43" fmla="*/ 52 h 84"/>
                  <a:gd name="T44" fmla="*/ 42 w 100"/>
                  <a:gd name="T45" fmla="*/ 51 h 84"/>
                  <a:gd name="T46" fmla="*/ 46 w 100"/>
                  <a:gd name="T47" fmla="*/ 60 h 84"/>
                  <a:gd name="T48" fmla="*/ 72 w 100"/>
                  <a:gd name="T49" fmla="*/ 53 h 84"/>
                  <a:gd name="T50" fmla="*/ 86 w 100"/>
                  <a:gd name="T51" fmla="*/ 52 h 84"/>
                  <a:gd name="T52" fmla="*/ 81 w 100"/>
                  <a:gd name="T53" fmla="*/ 22 h 84"/>
                  <a:gd name="T54" fmla="*/ 58 w 100"/>
                  <a:gd name="T55" fmla="*/ 11 h 84"/>
                  <a:gd name="T56" fmla="*/ 30 w 100"/>
                  <a:gd name="T57" fmla="*/ 16 h 84"/>
                  <a:gd name="T58" fmla="*/ 11 w 100"/>
                  <a:gd name="T59" fmla="*/ 35 h 84"/>
                  <a:gd name="T60" fmla="*/ 26 w 100"/>
                  <a:gd name="T61" fmla="*/ 41 h 84"/>
                  <a:gd name="T62" fmla="*/ 16 w 100"/>
                  <a:gd name="T63" fmla="*/ 34 h 84"/>
                  <a:gd name="T64" fmla="*/ 26 w 100"/>
                  <a:gd name="T65" fmla="*/ 51 h 84"/>
                  <a:gd name="T66" fmla="*/ 18 w 100"/>
                  <a:gd name="T67" fmla="*/ 18 h 84"/>
                  <a:gd name="T68" fmla="*/ 40 w 100"/>
                  <a:gd name="T69" fmla="*/ 9 h 84"/>
                  <a:gd name="T70" fmla="*/ 65 w 100"/>
                  <a:gd name="T71" fmla="*/ 11 h 84"/>
                  <a:gd name="T72" fmla="*/ 88 w 100"/>
                  <a:gd name="T73" fmla="*/ 29 h 84"/>
                  <a:gd name="T74" fmla="*/ 86 w 100"/>
                  <a:gd name="T75" fmla="*/ 61 h 84"/>
                  <a:gd name="T76" fmla="*/ 38 w 100"/>
                  <a:gd name="T77" fmla="*/ 20 h 84"/>
                  <a:gd name="T78" fmla="*/ 56 w 100"/>
                  <a:gd name="T79" fmla="*/ 16 h 84"/>
                  <a:gd name="T80" fmla="*/ 52 w 100"/>
                  <a:gd name="T81" fmla="*/ 35 h 84"/>
                  <a:gd name="T82" fmla="*/ 38 w 100"/>
                  <a:gd name="T83" fmla="*/ 38 h 84"/>
                  <a:gd name="T84" fmla="*/ 33 w 100"/>
                  <a:gd name="T85" fmla="*/ 2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0" h="84">
                    <a:moveTo>
                      <a:pt x="100" y="45"/>
                    </a:moveTo>
                    <a:cubicBezTo>
                      <a:pt x="100" y="38"/>
                      <a:pt x="97" y="31"/>
                      <a:pt x="93" y="26"/>
                    </a:cubicBezTo>
                    <a:cubicBezTo>
                      <a:pt x="89" y="15"/>
                      <a:pt x="79" y="7"/>
                      <a:pt x="67" y="6"/>
                    </a:cubicBezTo>
                    <a:cubicBezTo>
                      <a:pt x="63" y="2"/>
                      <a:pt x="57" y="0"/>
                      <a:pt x="51" y="0"/>
                    </a:cubicBezTo>
                    <a:cubicBezTo>
                      <a:pt x="47" y="0"/>
                      <a:pt x="43" y="1"/>
                      <a:pt x="40" y="3"/>
                    </a:cubicBezTo>
                    <a:cubicBezTo>
                      <a:pt x="38" y="3"/>
                      <a:pt x="36" y="3"/>
                      <a:pt x="34" y="3"/>
                    </a:cubicBezTo>
                    <a:cubicBezTo>
                      <a:pt x="26" y="3"/>
                      <a:pt x="18" y="7"/>
                      <a:pt x="14" y="13"/>
                    </a:cubicBezTo>
                    <a:cubicBezTo>
                      <a:pt x="7" y="17"/>
                      <a:pt x="1" y="25"/>
                      <a:pt x="1" y="33"/>
                    </a:cubicBezTo>
                    <a:cubicBezTo>
                      <a:pt x="0" y="40"/>
                      <a:pt x="2" y="46"/>
                      <a:pt x="6" y="50"/>
                    </a:cubicBezTo>
                    <a:cubicBezTo>
                      <a:pt x="11" y="55"/>
                      <a:pt x="17" y="57"/>
                      <a:pt x="25" y="57"/>
                    </a:cubicBezTo>
                    <a:cubicBezTo>
                      <a:pt x="25" y="60"/>
                      <a:pt x="26" y="63"/>
                      <a:pt x="28" y="65"/>
                    </a:cubicBezTo>
                    <a:cubicBezTo>
                      <a:pt x="28" y="65"/>
                      <a:pt x="28" y="65"/>
                      <a:pt x="28" y="66"/>
                    </a:cubicBezTo>
                    <a:cubicBezTo>
                      <a:pt x="32" y="69"/>
                      <a:pt x="38" y="71"/>
                      <a:pt x="43" y="70"/>
                    </a:cubicBezTo>
                    <a:cubicBezTo>
                      <a:pt x="45" y="72"/>
                      <a:pt x="47" y="73"/>
                      <a:pt x="50" y="73"/>
                    </a:cubicBezTo>
                    <a:cubicBezTo>
                      <a:pt x="50" y="73"/>
                      <a:pt x="50" y="74"/>
                      <a:pt x="50" y="74"/>
                    </a:cubicBezTo>
                    <a:cubicBezTo>
                      <a:pt x="53" y="80"/>
                      <a:pt x="59" y="84"/>
                      <a:pt x="65" y="84"/>
                    </a:cubicBezTo>
                    <a:cubicBezTo>
                      <a:pt x="67" y="84"/>
                      <a:pt x="69" y="84"/>
                      <a:pt x="71" y="83"/>
                    </a:cubicBezTo>
                    <a:cubicBezTo>
                      <a:pt x="71" y="83"/>
                      <a:pt x="71" y="83"/>
                      <a:pt x="71" y="83"/>
                    </a:cubicBezTo>
                    <a:cubicBezTo>
                      <a:pt x="74" y="83"/>
                      <a:pt x="81" y="83"/>
                      <a:pt x="86" y="79"/>
                    </a:cubicBezTo>
                    <a:cubicBezTo>
                      <a:pt x="91" y="74"/>
                      <a:pt x="93" y="70"/>
                      <a:pt x="94" y="64"/>
                    </a:cubicBezTo>
                    <a:cubicBezTo>
                      <a:pt x="95" y="63"/>
                      <a:pt x="94" y="63"/>
                      <a:pt x="94" y="62"/>
                    </a:cubicBezTo>
                    <a:cubicBezTo>
                      <a:pt x="98" y="57"/>
                      <a:pt x="100" y="51"/>
                      <a:pt x="100" y="45"/>
                    </a:cubicBezTo>
                    <a:close/>
                    <a:moveTo>
                      <a:pt x="65" y="79"/>
                    </a:moveTo>
                    <a:cubicBezTo>
                      <a:pt x="61" y="79"/>
                      <a:pt x="57" y="77"/>
                      <a:pt x="55" y="73"/>
                    </a:cubicBezTo>
                    <a:cubicBezTo>
                      <a:pt x="61" y="72"/>
                      <a:pt x="66" y="71"/>
                      <a:pt x="69" y="68"/>
                    </a:cubicBezTo>
                    <a:cubicBezTo>
                      <a:pt x="70" y="67"/>
                      <a:pt x="71" y="67"/>
                      <a:pt x="72" y="65"/>
                    </a:cubicBezTo>
                    <a:cubicBezTo>
                      <a:pt x="77" y="67"/>
                      <a:pt x="82" y="67"/>
                      <a:pt x="88" y="66"/>
                    </a:cubicBezTo>
                    <a:cubicBezTo>
                      <a:pt x="88" y="66"/>
                      <a:pt x="88" y="65"/>
                      <a:pt x="89" y="65"/>
                    </a:cubicBezTo>
                    <a:cubicBezTo>
                      <a:pt x="88" y="69"/>
                      <a:pt x="86" y="71"/>
                      <a:pt x="82" y="75"/>
                    </a:cubicBezTo>
                    <a:cubicBezTo>
                      <a:pt x="79" y="78"/>
                      <a:pt x="73" y="78"/>
                      <a:pt x="71" y="78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8"/>
                      <a:pt x="70" y="78"/>
                      <a:pt x="70" y="78"/>
                    </a:cubicBezTo>
                    <a:cubicBezTo>
                      <a:pt x="68" y="79"/>
                      <a:pt x="67" y="79"/>
                      <a:pt x="65" y="79"/>
                    </a:cubicBezTo>
                    <a:close/>
                    <a:moveTo>
                      <a:pt x="73" y="60"/>
                    </a:moveTo>
                    <a:cubicBezTo>
                      <a:pt x="72" y="59"/>
                      <a:pt x="71" y="59"/>
                      <a:pt x="70" y="59"/>
                    </a:cubicBezTo>
                    <a:cubicBezTo>
                      <a:pt x="69" y="60"/>
                      <a:pt x="69" y="60"/>
                      <a:pt x="69" y="61"/>
                    </a:cubicBezTo>
                    <a:cubicBezTo>
                      <a:pt x="68" y="62"/>
                      <a:pt x="67" y="63"/>
                      <a:pt x="66" y="64"/>
                    </a:cubicBezTo>
                    <a:cubicBezTo>
                      <a:pt x="63" y="66"/>
                      <a:pt x="59" y="67"/>
                      <a:pt x="54" y="68"/>
                    </a:cubicBezTo>
                    <a:cubicBezTo>
                      <a:pt x="51" y="68"/>
                      <a:pt x="48" y="67"/>
                      <a:pt x="45" y="65"/>
                    </a:cubicBezTo>
                    <a:cubicBezTo>
                      <a:pt x="45" y="65"/>
                      <a:pt x="45" y="65"/>
                      <a:pt x="45" y="65"/>
                    </a:cubicBezTo>
                    <a:cubicBezTo>
                      <a:pt x="44" y="65"/>
                      <a:pt x="44" y="65"/>
                      <a:pt x="44" y="65"/>
                    </a:cubicBezTo>
                    <a:cubicBezTo>
                      <a:pt x="40" y="66"/>
                      <a:pt x="35" y="65"/>
                      <a:pt x="32" y="62"/>
                    </a:cubicBezTo>
                    <a:cubicBezTo>
                      <a:pt x="30" y="60"/>
                      <a:pt x="30" y="57"/>
                      <a:pt x="30" y="54"/>
                    </a:cubicBezTo>
                    <a:cubicBezTo>
                      <a:pt x="32" y="49"/>
                      <a:pt x="38" y="48"/>
                      <a:pt x="38" y="48"/>
                    </a:cubicBezTo>
                    <a:cubicBezTo>
                      <a:pt x="39" y="48"/>
                      <a:pt x="40" y="47"/>
                      <a:pt x="40" y="45"/>
                    </a:cubicBezTo>
                    <a:cubicBezTo>
                      <a:pt x="40" y="45"/>
                      <a:pt x="40" y="42"/>
                      <a:pt x="44" y="40"/>
                    </a:cubicBezTo>
                    <a:cubicBezTo>
                      <a:pt x="45" y="40"/>
                      <a:pt x="46" y="39"/>
                      <a:pt x="47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51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3" y="41"/>
                    </a:cubicBezTo>
                    <a:cubicBezTo>
                      <a:pt x="53" y="41"/>
                      <a:pt x="54" y="41"/>
                      <a:pt x="54" y="40"/>
                    </a:cubicBezTo>
                    <a:cubicBezTo>
                      <a:pt x="54" y="40"/>
                      <a:pt x="56" y="38"/>
                      <a:pt x="60" y="38"/>
                    </a:cubicBezTo>
                    <a:cubicBezTo>
                      <a:pt x="65" y="38"/>
                      <a:pt x="68" y="41"/>
                      <a:pt x="68" y="41"/>
                    </a:cubicBezTo>
                    <a:cubicBezTo>
                      <a:pt x="69" y="42"/>
                      <a:pt x="70" y="42"/>
                      <a:pt x="71" y="42"/>
                    </a:cubicBezTo>
                    <a:cubicBezTo>
                      <a:pt x="73" y="41"/>
                      <a:pt x="73" y="39"/>
                      <a:pt x="72" y="38"/>
                    </a:cubicBezTo>
                    <a:cubicBezTo>
                      <a:pt x="72" y="37"/>
                      <a:pt x="68" y="33"/>
                      <a:pt x="62" y="33"/>
                    </a:cubicBezTo>
                    <a:cubicBezTo>
                      <a:pt x="62" y="31"/>
                      <a:pt x="63" y="28"/>
                      <a:pt x="66" y="26"/>
                    </a:cubicBezTo>
                    <a:cubicBezTo>
                      <a:pt x="68" y="25"/>
                      <a:pt x="70" y="25"/>
                      <a:pt x="72" y="25"/>
                    </a:cubicBezTo>
                    <a:cubicBezTo>
                      <a:pt x="74" y="25"/>
                      <a:pt x="76" y="25"/>
                      <a:pt x="78" y="26"/>
                    </a:cubicBezTo>
                    <a:cubicBezTo>
                      <a:pt x="80" y="28"/>
                      <a:pt x="81" y="31"/>
                      <a:pt x="80" y="36"/>
                    </a:cubicBezTo>
                    <a:cubicBezTo>
                      <a:pt x="80" y="37"/>
                      <a:pt x="81" y="38"/>
                      <a:pt x="82" y="39"/>
                    </a:cubicBezTo>
                    <a:cubicBezTo>
                      <a:pt x="82" y="39"/>
                      <a:pt x="84" y="41"/>
                      <a:pt x="84" y="44"/>
                    </a:cubicBezTo>
                    <a:cubicBezTo>
                      <a:pt x="84" y="45"/>
                      <a:pt x="84" y="46"/>
                      <a:pt x="82" y="47"/>
                    </a:cubicBezTo>
                    <a:cubicBezTo>
                      <a:pt x="80" y="49"/>
                      <a:pt x="77" y="49"/>
                      <a:pt x="74" y="48"/>
                    </a:cubicBezTo>
                    <a:cubicBezTo>
                      <a:pt x="73" y="48"/>
                      <a:pt x="70" y="47"/>
                      <a:pt x="66" y="47"/>
                    </a:cubicBezTo>
                    <a:cubicBezTo>
                      <a:pt x="60" y="46"/>
                      <a:pt x="55" y="48"/>
                      <a:pt x="52" y="52"/>
                    </a:cubicBezTo>
                    <a:cubicBezTo>
                      <a:pt x="49" y="54"/>
                      <a:pt x="48" y="54"/>
                      <a:pt x="47" y="54"/>
                    </a:cubicBezTo>
                    <a:cubicBezTo>
                      <a:pt x="46" y="54"/>
                      <a:pt x="46" y="53"/>
                      <a:pt x="45" y="52"/>
                    </a:cubicBezTo>
                    <a:cubicBezTo>
                      <a:pt x="45" y="51"/>
                      <a:pt x="43" y="50"/>
                      <a:pt x="42" y="51"/>
                    </a:cubicBezTo>
                    <a:cubicBezTo>
                      <a:pt x="41" y="51"/>
                      <a:pt x="41" y="52"/>
                      <a:pt x="40" y="52"/>
                    </a:cubicBezTo>
                    <a:cubicBezTo>
                      <a:pt x="40" y="53"/>
                      <a:pt x="40" y="54"/>
                      <a:pt x="40" y="54"/>
                    </a:cubicBezTo>
                    <a:cubicBezTo>
                      <a:pt x="40" y="55"/>
                      <a:pt x="42" y="59"/>
                      <a:pt x="46" y="60"/>
                    </a:cubicBezTo>
                    <a:cubicBezTo>
                      <a:pt x="49" y="60"/>
                      <a:pt x="52" y="59"/>
                      <a:pt x="56" y="55"/>
                    </a:cubicBezTo>
                    <a:cubicBezTo>
                      <a:pt x="58" y="53"/>
                      <a:pt x="61" y="52"/>
                      <a:pt x="65" y="52"/>
                    </a:cubicBezTo>
                    <a:cubicBezTo>
                      <a:pt x="69" y="52"/>
                      <a:pt x="72" y="53"/>
                      <a:pt x="72" y="53"/>
                    </a:cubicBezTo>
                    <a:cubicBezTo>
                      <a:pt x="72" y="53"/>
                      <a:pt x="72" y="53"/>
                      <a:pt x="72" y="53"/>
                    </a:cubicBezTo>
                    <a:cubicBezTo>
                      <a:pt x="74" y="54"/>
                      <a:pt x="76" y="54"/>
                      <a:pt x="78" y="54"/>
                    </a:cubicBezTo>
                    <a:cubicBezTo>
                      <a:pt x="82" y="54"/>
                      <a:pt x="84" y="53"/>
                      <a:pt x="86" y="52"/>
                    </a:cubicBezTo>
                    <a:cubicBezTo>
                      <a:pt x="88" y="50"/>
                      <a:pt x="90" y="47"/>
                      <a:pt x="90" y="44"/>
                    </a:cubicBezTo>
                    <a:cubicBezTo>
                      <a:pt x="90" y="40"/>
                      <a:pt x="88" y="37"/>
                      <a:pt x="86" y="35"/>
                    </a:cubicBezTo>
                    <a:cubicBezTo>
                      <a:pt x="87" y="28"/>
                      <a:pt x="84" y="24"/>
                      <a:pt x="81" y="22"/>
                    </a:cubicBezTo>
                    <a:cubicBezTo>
                      <a:pt x="78" y="20"/>
                      <a:pt x="74" y="19"/>
                      <a:pt x="72" y="19"/>
                    </a:cubicBezTo>
                    <a:cubicBezTo>
                      <a:pt x="70" y="19"/>
                      <a:pt x="69" y="19"/>
                      <a:pt x="67" y="20"/>
                    </a:cubicBezTo>
                    <a:cubicBezTo>
                      <a:pt x="66" y="17"/>
                      <a:pt x="63" y="13"/>
                      <a:pt x="58" y="11"/>
                    </a:cubicBezTo>
                    <a:cubicBezTo>
                      <a:pt x="52" y="9"/>
                      <a:pt x="46" y="10"/>
                      <a:pt x="42" y="15"/>
                    </a:cubicBezTo>
                    <a:cubicBezTo>
                      <a:pt x="41" y="15"/>
                      <a:pt x="40" y="14"/>
                      <a:pt x="38" y="14"/>
                    </a:cubicBezTo>
                    <a:cubicBezTo>
                      <a:pt x="35" y="14"/>
                      <a:pt x="32" y="15"/>
                      <a:pt x="30" y="16"/>
                    </a:cubicBezTo>
                    <a:cubicBezTo>
                      <a:pt x="28" y="18"/>
                      <a:pt x="26" y="20"/>
                      <a:pt x="24" y="23"/>
                    </a:cubicBezTo>
                    <a:cubicBezTo>
                      <a:pt x="23" y="23"/>
                      <a:pt x="22" y="23"/>
                      <a:pt x="20" y="23"/>
                    </a:cubicBezTo>
                    <a:cubicBezTo>
                      <a:pt x="13" y="24"/>
                      <a:pt x="10" y="30"/>
                      <a:pt x="11" y="35"/>
                    </a:cubicBezTo>
                    <a:cubicBezTo>
                      <a:pt x="12" y="40"/>
                      <a:pt x="16" y="45"/>
                      <a:pt x="24" y="44"/>
                    </a:cubicBezTo>
                    <a:cubicBezTo>
                      <a:pt x="25" y="44"/>
                      <a:pt x="25" y="44"/>
                      <a:pt x="26" y="43"/>
                    </a:cubicBezTo>
                    <a:cubicBezTo>
                      <a:pt x="26" y="43"/>
                      <a:pt x="26" y="42"/>
                      <a:pt x="26" y="41"/>
                    </a:cubicBezTo>
                    <a:cubicBezTo>
                      <a:pt x="26" y="40"/>
                      <a:pt x="25" y="39"/>
                      <a:pt x="24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19" y="40"/>
                      <a:pt x="17" y="37"/>
                      <a:pt x="16" y="34"/>
                    </a:cubicBezTo>
                    <a:cubicBezTo>
                      <a:pt x="16" y="32"/>
                      <a:pt x="18" y="29"/>
                      <a:pt x="21" y="28"/>
                    </a:cubicBezTo>
                    <a:cubicBezTo>
                      <a:pt x="27" y="28"/>
                      <a:pt x="32" y="37"/>
                      <a:pt x="34" y="43"/>
                    </a:cubicBezTo>
                    <a:cubicBezTo>
                      <a:pt x="31" y="44"/>
                      <a:pt x="28" y="47"/>
                      <a:pt x="26" y="51"/>
                    </a:cubicBezTo>
                    <a:cubicBezTo>
                      <a:pt x="19" y="52"/>
                      <a:pt x="14" y="50"/>
                      <a:pt x="10" y="46"/>
                    </a:cubicBezTo>
                    <a:cubicBezTo>
                      <a:pt x="7" y="43"/>
                      <a:pt x="6" y="39"/>
                      <a:pt x="6" y="34"/>
                    </a:cubicBezTo>
                    <a:cubicBezTo>
                      <a:pt x="7" y="27"/>
                      <a:pt x="11" y="21"/>
                      <a:pt x="18" y="18"/>
                    </a:cubicBezTo>
                    <a:cubicBezTo>
                      <a:pt x="18" y="18"/>
                      <a:pt x="18" y="17"/>
                      <a:pt x="18" y="17"/>
                    </a:cubicBezTo>
                    <a:cubicBezTo>
                      <a:pt x="21" y="11"/>
                      <a:pt x="27" y="8"/>
                      <a:pt x="34" y="8"/>
                    </a:cubicBezTo>
                    <a:cubicBezTo>
                      <a:pt x="36" y="8"/>
                      <a:pt x="38" y="8"/>
                      <a:pt x="40" y="9"/>
                    </a:cubicBezTo>
                    <a:cubicBezTo>
                      <a:pt x="40" y="9"/>
                      <a:pt x="40" y="9"/>
                      <a:pt x="41" y="9"/>
                    </a:cubicBezTo>
                    <a:cubicBezTo>
                      <a:pt x="44" y="7"/>
                      <a:pt x="48" y="6"/>
                      <a:pt x="51" y="6"/>
                    </a:cubicBezTo>
                    <a:cubicBezTo>
                      <a:pt x="56" y="6"/>
                      <a:pt x="61" y="8"/>
                      <a:pt x="65" y="11"/>
                    </a:cubicBezTo>
                    <a:cubicBezTo>
                      <a:pt x="65" y="11"/>
                      <a:pt x="66" y="11"/>
                      <a:pt x="66" y="11"/>
                    </a:cubicBezTo>
                    <a:cubicBezTo>
                      <a:pt x="76" y="11"/>
                      <a:pt x="85" y="18"/>
                      <a:pt x="88" y="28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92" y="33"/>
                      <a:pt x="95" y="39"/>
                      <a:pt x="95" y="45"/>
                    </a:cubicBezTo>
                    <a:cubicBezTo>
                      <a:pt x="95" y="50"/>
                      <a:pt x="93" y="55"/>
                      <a:pt x="90" y="58"/>
                    </a:cubicBezTo>
                    <a:cubicBezTo>
                      <a:pt x="89" y="60"/>
                      <a:pt x="87" y="60"/>
                      <a:pt x="86" y="61"/>
                    </a:cubicBezTo>
                    <a:cubicBezTo>
                      <a:pt x="81" y="62"/>
                      <a:pt x="77" y="62"/>
                      <a:pt x="73" y="60"/>
                    </a:cubicBezTo>
                    <a:close/>
                    <a:moveTo>
                      <a:pt x="33" y="21"/>
                    </a:moveTo>
                    <a:cubicBezTo>
                      <a:pt x="34" y="20"/>
                      <a:pt x="36" y="20"/>
                      <a:pt x="38" y="20"/>
                    </a:cubicBezTo>
                    <a:cubicBezTo>
                      <a:pt x="40" y="20"/>
                      <a:pt x="43" y="21"/>
                      <a:pt x="43" y="21"/>
                    </a:cubicBezTo>
                    <a:cubicBezTo>
                      <a:pt x="44" y="21"/>
                      <a:pt x="45" y="20"/>
                      <a:pt x="46" y="19"/>
                    </a:cubicBezTo>
                    <a:cubicBezTo>
                      <a:pt x="48" y="16"/>
                      <a:pt x="52" y="15"/>
                      <a:pt x="56" y="16"/>
                    </a:cubicBezTo>
                    <a:cubicBezTo>
                      <a:pt x="59" y="18"/>
                      <a:pt x="61" y="20"/>
                      <a:pt x="62" y="22"/>
                    </a:cubicBezTo>
                    <a:cubicBezTo>
                      <a:pt x="58" y="25"/>
                      <a:pt x="57" y="29"/>
                      <a:pt x="57" y="33"/>
                    </a:cubicBezTo>
                    <a:cubicBezTo>
                      <a:pt x="54" y="33"/>
                      <a:pt x="53" y="34"/>
                      <a:pt x="52" y="35"/>
                    </a:cubicBezTo>
                    <a:cubicBezTo>
                      <a:pt x="51" y="35"/>
                      <a:pt x="49" y="34"/>
                      <a:pt x="47" y="34"/>
                    </a:cubicBezTo>
                    <a:cubicBezTo>
                      <a:pt x="45" y="34"/>
                      <a:pt x="44" y="34"/>
                      <a:pt x="42" y="35"/>
                    </a:cubicBezTo>
                    <a:cubicBezTo>
                      <a:pt x="40" y="36"/>
                      <a:pt x="39" y="37"/>
                      <a:pt x="38" y="38"/>
                    </a:cubicBezTo>
                    <a:cubicBezTo>
                      <a:pt x="37" y="36"/>
                      <a:pt x="36" y="35"/>
                      <a:pt x="35" y="33"/>
                    </a:cubicBezTo>
                    <a:cubicBezTo>
                      <a:pt x="33" y="30"/>
                      <a:pt x="31" y="28"/>
                      <a:pt x="29" y="26"/>
                    </a:cubicBezTo>
                    <a:cubicBezTo>
                      <a:pt x="30" y="24"/>
                      <a:pt x="31" y="22"/>
                      <a:pt x="3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77" name="Freeform 15"/>
              <p:cNvSpPr>
                <a:spLocks noEditPoints="1"/>
              </p:cNvSpPr>
              <p:nvPr/>
            </p:nvSpPr>
            <p:spPr bwMode="auto">
              <a:xfrm>
                <a:off x="6575426" y="5438775"/>
                <a:ext cx="636588" cy="755650"/>
              </a:xfrm>
              <a:custGeom>
                <a:avLst/>
                <a:gdLst>
                  <a:gd name="T0" fmla="*/ 169 w 169"/>
                  <a:gd name="T1" fmla="*/ 72 h 200"/>
                  <a:gd name="T2" fmla="*/ 89 w 169"/>
                  <a:gd name="T3" fmla="*/ 0 h 200"/>
                  <a:gd name="T4" fmla="*/ 13 w 169"/>
                  <a:gd name="T5" fmla="*/ 60 h 200"/>
                  <a:gd name="T6" fmla="*/ 16 w 169"/>
                  <a:gd name="T7" fmla="*/ 72 h 200"/>
                  <a:gd name="T8" fmla="*/ 18 w 169"/>
                  <a:gd name="T9" fmla="*/ 79 h 200"/>
                  <a:gd name="T10" fmla="*/ 5 w 169"/>
                  <a:gd name="T11" fmla="*/ 105 h 200"/>
                  <a:gd name="T12" fmla="*/ 2 w 169"/>
                  <a:gd name="T13" fmla="*/ 110 h 200"/>
                  <a:gd name="T14" fmla="*/ 2 w 169"/>
                  <a:gd name="T15" fmla="*/ 119 h 200"/>
                  <a:gd name="T16" fmla="*/ 16 w 169"/>
                  <a:gd name="T17" fmla="*/ 126 h 200"/>
                  <a:gd name="T18" fmla="*/ 17 w 169"/>
                  <a:gd name="T19" fmla="*/ 126 h 200"/>
                  <a:gd name="T20" fmla="*/ 19 w 169"/>
                  <a:gd name="T21" fmla="*/ 138 h 200"/>
                  <a:gd name="T22" fmla="*/ 19 w 169"/>
                  <a:gd name="T23" fmla="*/ 139 h 200"/>
                  <a:gd name="T24" fmla="*/ 21 w 169"/>
                  <a:gd name="T25" fmla="*/ 148 h 200"/>
                  <a:gd name="T26" fmla="*/ 22 w 169"/>
                  <a:gd name="T27" fmla="*/ 153 h 200"/>
                  <a:gd name="T28" fmla="*/ 22 w 169"/>
                  <a:gd name="T29" fmla="*/ 157 h 200"/>
                  <a:gd name="T30" fmla="*/ 22 w 169"/>
                  <a:gd name="T31" fmla="*/ 160 h 200"/>
                  <a:gd name="T32" fmla="*/ 37 w 169"/>
                  <a:gd name="T33" fmla="*/ 178 h 200"/>
                  <a:gd name="T34" fmla="*/ 37 w 169"/>
                  <a:gd name="T35" fmla="*/ 178 h 200"/>
                  <a:gd name="T36" fmla="*/ 55 w 169"/>
                  <a:gd name="T37" fmla="*/ 174 h 200"/>
                  <a:gd name="T38" fmla="*/ 55 w 169"/>
                  <a:gd name="T39" fmla="*/ 190 h 200"/>
                  <a:gd name="T40" fmla="*/ 81 w 169"/>
                  <a:gd name="T41" fmla="*/ 200 h 200"/>
                  <a:gd name="T42" fmla="*/ 102 w 169"/>
                  <a:gd name="T43" fmla="*/ 198 h 200"/>
                  <a:gd name="T44" fmla="*/ 138 w 169"/>
                  <a:gd name="T45" fmla="*/ 177 h 200"/>
                  <a:gd name="T46" fmla="*/ 138 w 169"/>
                  <a:gd name="T47" fmla="*/ 132 h 200"/>
                  <a:gd name="T48" fmla="*/ 150 w 169"/>
                  <a:gd name="T49" fmla="*/ 113 h 200"/>
                  <a:gd name="T50" fmla="*/ 169 w 169"/>
                  <a:gd name="T51" fmla="*/ 72 h 200"/>
                  <a:gd name="T52" fmla="*/ 126 w 169"/>
                  <a:gd name="T53" fmla="*/ 132 h 200"/>
                  <a:gd name="T54" fmla="*/ 126 w 169"/>
                  <a:gd name="T55" fmla="*/ 177 h 200"/>
                  <a:gd name="T56" fmla="*/ 100 w 169"/>
                  <a:gd name="T57" fmla="*/ 186 h 200"/>
                  <a:gd name="T58" fmla="*/ 81 w 169"/>
                  <a:gd name="T59" fmla="*/ 188 h 200"/>
                  <a:gd name="T60" fmla="*/ 67 w 169"/>
                  <a:gd name="T61" fmla="*/ 187 h 200"/>
                  <a:gd name="T62" fmla="*/ 88 w 169"/>
                  <a:gd name="T63" fmla="*/ 149 h 200"/>
                  <a:gd name="T64" fmla="*/ 37 w 169"/>
                  <a:gd name="T65" fmla="*/ 166 h 200"/>
                  <a:gd name="T66" fmla="*/ 37 w 169"/>
                  <a:gd name="T67" fmla="*/ 166 h 200"/>
                  <a:gd name="T68" fmla="*/ 34 w 169"/>
                  <a:gd name="T69" fmla="*/ 160 h 200"/>
                  <a:gd name="T70" fmla="*/ 34 w 169"/>
                  <a:gd name="T71" fmla="*/ 158 h 200"/>
                  <a:gd name="T72" fmla="*/ 34 w 169"/>
                  <a:gd name="T73" fmla="*/ 151 h 200"/>
                  <a:gd name="T74" fmla="*/ 32 w 169"/>
                  <a:gd name="T75" fmla="*/ 145 h 200"/>
                  <a:gd name="T76" fmla="*/ 31 w 169"/>
                  <a:gd name="T77" fmla="*/ 139 h 200"/>
                  <a:gd name="T78" fmla="*/ 31 w 169"/>
                  <a:gd name="T79" fmla="*/ 137 h 200"/>
                  <a:gd name="T80" fmla="*/ 20 w 169"/>
                  <a:gd name="T81" fmla="*/ 114 h 200"/>
                  <a:gd name="T82" fmla="*/ 18 w 169"/>
                  <a:gd name="T83" fmla="*/ 114 h 200"/>
                  <a:gd name="T84" fmla="*/ 14 w 169"/>
                  <a:gd name="T85" fmla="*/ 113 h 200"/>
                  <a:gd name="T86" fmla="*/ 16 w 169"/>
                  <a:gd name="T87" fmla="*/ 111 h 200"/>
                  <a:gd name="T88" fmla="*/ 30 w 169"/>
                  <a:gd name="T89" fmla="*/ 79 h 200"/>
                  <a:gd name="T90" fmla="*/ 27 w 169"/>
                  <a:gd name="T91" fmla="*/ 67 h 200"/>
                  <a:gd name="T92" fmla="*/ 25 w 169"/>
                  <a:gd name="T93" fmla="*/ 61 h 200"/>
                  <a:gd name="T94" fmla="*/ 89 w 169"/>
                  <a:gd name="T95" fmla="*/ 12 h 200"/>
                  <a:gd name="T96" fmla="*/ 157 w 169"/>
                  <a:gd name="T97" fmla="*/ 72 h 200"/>
                  <a:gd name="T98" fmla="*/ 140 w 169"/>
                  <a:gd name="T99" fmla="*/ 106 h 200"/>
                  <a:gd name="T100" fmla="*/ 126 w 169"/>
                  <a:gd name="T101" fmla="*/ 132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69" h="200">
                    <a:moveTo>
                      <a:pt x="169" y="72"/>
                    </a:moveTo>
                    <a:cubicBezTo>
                      <a:pt x="169" y="39"/>
                      <a:pt x="148" y="0"/>
                      <a:pt x="89" y="0"/>
                    </a:cubicBezTo>
                    <a:cubicBezTo>
                      <a:pt x="19" y="0"/>
                      <a:pt x="13" y="58"/>
                      <a:pt x="13" y="60"/>
                    </a:cubicBezTo>
                    <a:cubicBezTo>
                      <a:pt x="13" y="66"/>
                      <a:pt x="14" y="70"/>
                      <a:pt x="16" y="72"/>
                    </a:cubicBezTo>
                    <a:cubicBezTo>
                      <a:pt x="17" y="75"/>
                      <a:pt x="18" y="76"/>
                      <a:pt x="18" y="79"/>
                    </a:cubicBezTo>
                    <a:cubicBezTo>
                      <a:pt x="18" y="85"/>
                      <a:pt x="9" y="99"/>
                      <a:pt x="5" y="105"/>
                    </a:cubicBezTo>
                    <a:cubicBezTo>
                      <a:pt x="4" y="107"/>
                      <a:pt x="3" y="109"/>
                      <a:pt x="2" y="110"/>
                    </a:cubicBezTo>
                    <a:cubicBezTo>
                      <a:pt x="0" y="114"/>
                      <a:pt x="1" y="117"/>
                      <a:pt x="2" y="119"/>
                    </a:cubicBezTo>
                    <a:cubicBezTo>
                      <a:pt x="4" y="124"/>
                      <a:pt x="11" y="125"/>
                      <a:pt x="16" y="126"/>
                    </a:cubicBezTo>
                    <a:cubicBezTo>
                      <a:pt x="16" y="126"/>
                      <a:pt x="17" y="126"/>
                      <a:pt x="17" y="126"/>
                    </a:cubicBezTo>
                    <a:cubicBezTo>
                      <a:pt x="18" y="127"/>
                      <a:pt x="19" y="129"/>
                      <a:pt x="19" y="138"/>
                    </a:cubicBezTo>
                    <a:cubicBezTo>
                      <a:pt x="19" y="139"/>
                      <a:pt x="19" y="139"/>
                      <a:pt x="19" y="139"/>
                    </a:cubicBezTo>
                    <a:cubicBezTo>
                      <a:pt x="19" y="143"/>
                      <a:pt x="20" y="146"/>
                      <a:pt x="21" y="148"/>
                    </a:cubicBezTo>
                    <a:cubicBezTo>
                      <a:pt x="21" y="150"/>
                      <a:pt x="21" y="151"/>
                      <a:pt x="22" y="153"/>
                    </a:cubicBezTo>
                    <a:cubicBezTo>
                      <a:pt x="22" y="154"/>
                      <a:pt x="22" y="155"/>
                      <a:pt x="22" y="157"/>
                    </a:cubicBezTo>
                    <a:cubicBezTo>
                      <a:pt x="22" y="158"/>
                      <a:pt x="22" y="159"/>
                      <a:pt x="22" y="160"/>
                    </a:cubicBezTo>
                    <a:cubicBezTo>
                      <a:pt x="22" y="176"/>
                      <a:pt x="32" y="178"/>
                      <a:pt x="37" y="178"/>
                    </a:cubicBezTo>
                    <a:cubicBezTo>
                      <a:pt x="37" y="178"/>
                      <a:pt x="37" y="178"/>
                      <a:pt x="37" y="178"/>
                    </a:cubicBezTo>
                    <a:cubicBezTo>
                      <a:pt x="43" y="178"/>
                      <a:pt x="49" y="176"/>
                      <a:pt x="55" y="174"/>
                    </a:cubicBezTo>
                    <a:cubicBezTo>
                      <a:pt x="55" y="177"/>
                      <a:pt x="55" y="188"/>
                      <a:pt x="55" y="190"/>
                    </a:cubicBezTo>
                    <a:cubicBezTo>
                      <a:pt x="56" y="193"/>
                      <a:pt x="56" y="200"/>
                      <a:pt x="81" y="200"/>
                    </a:cubicBezTo>
                    <a:cubicBezTo>
                      <a:pt x="88" y="200"/>
                      <a:pt x="95" y="199"/>
                      <a:pt x="102" y="198"/>
                    </a:cubicBezTo>
                    <a:cubicBezTo>
                      <a:pt x="121" y="194"/>
                      <a:pt x="138" y="189"/>
                      <a:pt x="138" y="177"/>
                    </a:cubicBezTo>
                    <a:cubicBezTo>
                      <a:pt x="138" y="132"/>
                      <a:pt x="138" y="132"/>
                      <a:pt x="138" y="132"/>
                    </a:cubicBezTo>
                    <a:cubicBezTo>
                      <a:pt x="138" y="128"/>
                      <a:pt x="144" y="120"/>
                      <a:pt x="150" y="113"/>
                    </a:cubicBezTo>
                    <a:cubicBezTo>
                      <a:pt x="159" y="101"/>
                      <a:pt x="169" y="87"/>
                      <a:pt x="169" y="72"/>
                    </a:cubicBezTo>
                    <a:close/>
                    <a:moveTo>
                      <a:pt x="126" y="132"/>
                    </a:moveTo>
                    <a:cubicBezTo>
                      <a:pt x="126" y="177"/>
                      <a:pt x="126" y="177"/>
                      <a:pt x="126" y="177"/>
                    </a:cubicBezTo>
                    <a:cubicBezTo>
                      <a:pt x="126" y="178"/>
                      <a:pt x="122" y="182"/>
                      <a:pt x="100" y="186"/>
                    </a:cubicBezTo>
                    <a:cubicBezTo>
                      <a:pt x="94" y="187"/>
                      <a:pt x="87" y="188"/>
                      <a:pt x="81" y="188"/>
                    </a:cubicBezTo>
                    <a:cubicBezTo>
                      <a:pt x="74" y="188"/>
                      <a:pt x="70" y="187"/>
                      <a:pt x="67" y="187"/>
                    </a:cubicBezTo>
                    <a:cubicBezTo>
                      <a:pt x="88" y="149"/>
                      <a:pt x="88" y="149"/>
                      <a:pt x="88" y="149"/>
                    </a:cubicBezTo>
                    <a:cubicBezTo>
                      <a:pt x="88" y="149"/>
                      <a:pt x="43" y="166"/>
                      <a:pt x="37" y="166"/>
                    </a:cubicBezTo>
                    <a:cubicBezTo>
                      <a:pt x="37" y="166"/>
                      <a:pt x="37" y="166"/>
                      <a:pt x="37" y="166"/>
                    </a:cubicBezTo>
                    <a:cubicBezTo>
                      <a:pt x="35" y="166"/>
                      <a:pt x="34" y="166"/>
                      <a:pt x="34" y="160"/>
                    </a:cubicBezTo>
                    <a:cubicBezTo>
                      <a:pt x="34" y="159"/>
                      <a:pt x="34" y="159"/>
                      <a:pt x="34" y="158"/>
                    </a:cubicBezTo>
                    <a:cubicBezTo>
                      <a:pt x="34" y="156"/>
                      <a:pt x="34" y="153"/>
                      <a:pt x="34" y="151"/>
                    </a:cubicBezTo>
                    <a:cubicBezTo>
                      <a:pt x="33" y="149"/>
                      <a:pt x="33" y="147"/>
                      <a:pt x="32" y="145"/>
                    </a:cubicBezTo>
                    <a:cubicBezTo>
                      <a:pt x="32" y="143"/>
                      <a:pt x="31" y="141"/>
                      <a:pt x="31" y="139"/>
                    </a:cubicBezTo>
                    <a:cubicBezTo>
                      <a:pt x="31" y="137"/>
                      <a:pt x="31" y="137"/>
                      <a:pt x="31" y="137"/>
                    </a:cubicBezTo>
                    <a:cubicBezTo>
                      <a:pt x="31" y="130"/>
                      <a:pt x="30" y="117"/>
                      <a:pt x="20" y="114"/>
                    </a:cubicBezTo>
                    <a:cubicBezTo>
                      <a:pt x="19" y="114"/>
                      <a:pt x="18" y="114"/>
                      <a:pt x="18" y="114"/>
                    </a:cubicBezTo>
                    <a:cubicBezTo>
                      <a:pt x="17" y="114"/>
                      <a:pt x="16" y="114"/>
                      <a:pt x="14" y="113"/>
                    </a:cubicBezTo>
                    <a:cubicBezTo>
                      <a:pt x="15" y="113"/>
                      <a:pt x="15" y="112"/>
                      <a:pt x="16" y="111"/>
                    </a:cubicBezTo>
                    <a:cubicBezTo>
                      <a:pt x="23" y="99"/>
                      <a:pt x="30" y="87"/>
                      <a:pt x="30" y="79"/>
                    </a:cubicBezTo>
                    <a:cubicBezTo>
                      <a:pt x="30" y="74"/>
                      <a:pt x="28" y="70"/>
                      <a:pt x="27" y="67"/>
                    </a:cubicBezTo>
                    <a:cubicBezTo>
                      <a:pt x="25" y="65"/>
                      <a:pt x="25" y="63"/>
                      <a:pt x="25" y="61"/>
                    </a:cubicBezTo>
                    <a:cubicBezTo>
                      <a:pt x="25" y="56"/>
                      <a:pt x="31" y="12"/>
                      <a:pt x="89" y="12"/>
                    </a:cubicBezTo>
                    <a:cubicBezTo>
                      <a:pt x="154" y="12"/>
                      <a:pt x="157" y="62"/>
                      <a:pt x="157" y="72"/>
                    </a:cubicBezTo>
                    <a:cubicBezTo>
                      <a:pt x="157" y="83"/>
                      <a:pt x="148" y="95"/>
                      <a:pt x="140" y="106"/>
                    </a:cubicBezTo>
                    <a:cubicBezTo>
                      <a:pt x="133" y="116"/>
                      <a:pt x="126" y="124"/>
                      <a:pt x="126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78" name="Freeform 16"/>
              <p:cNvSpPr>
                <a:spLocks/>
              </p:cNvSpPr>
              <p:nvPr/>
            </p:nvSpPr>
            <p:spPr bwMode="auto">
              <a:xfrm>
                <a:off x="6880226" y="5219700"/>
                <a:ext cx="60325" cy="104775"/>
              </a:xfrm>
              <a:custGeom>
                <a:avLst/>
                <a:gdLst>
                  <a:gd name="T0" fmla="*/ 14 w 16"/>
                  <a:gd name="T1" fmla="*/ 3 h 28"/>
                  <a:gd name="T2" fmla="*/ 8 w 16"/>
                  <a:gd name="T3" fmla="*/ 0 h 28"/>
                  <a:gd name="T4" fmla="*/ 2 w 16"/>
                  <a:gd name="T5" fmla="*/ 3 h 28"/>
                  <a:gd name="T6" fmla="*/ 0 w 16"/>
                  <a:gd name="T7" fmla="*/ 11 h 28"/>
                  <a:gd name="T8" fmla="*/ 2 w 16"/>
                  <a:gd name="T9" fmla="*/ 18 h 28"/>
                  <a:gd name="T10" fmla="*/ 8 w 16"/>
                  <a:gd name="T11" fmla="*/ 28 h 28"/>
                  <a:gd name="T12" fmla="*/ 14 w 16"/>
                  <a:gd name="T13" fmla="*/ 18 h 28"/>
                  <a:gd name="T14" fmla="*/ 16 w 16"/>
                  <a:gd name="T15" fmla="*/ 11 h 28"/>
                  <a:gd name="T16" fmla="*/ 14 w 16"/>
                  <a:gd name="T17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28">
                    <a:moveTo>
                      <a:pt x="14" y="3"/>
                    </a:moveTo>
                    <a:cubicBezTo>
                      <a:pt x="12" y="1"/>
                      <a:pt x="10" y="0"/>
                      <a:pt x="8" y="0"/>
                    </a:cubicBezTo>
                    <a:cubicBezTo>
                      <a:pt x="6" y="0"/>
                      <a:pt x="4" y="1"/>
                      <a:pt x="2" y="3"/>
                    </a:cubicBezTo>
                    <a:cubicBezTo>
                      <a:pt x="1" y="5"/>
                      <a:pt x="0" y="8"/>
                      <a:pt x="0" y="11"/>
                    </a:cubicBezTo>
                    <a:cubicBezTo>
                      <a:pt x="0" y="14"/>
                      <a:pt x="0" y="16"/>
                      <a:pt x="2" y="18"/>
                    </a:cubicBezTo>
                    <a:cubicBezTo>
                      <a:pt x="4" y="21"/>
                      <a:pt x="8" y="25"/>
                      <a:pt x="8" y="28"/>
                    </a:cubicBezTo>
                    <a:cubicBezTo>
                      <a:pt x="8" y="25"/>
                      <a:pt x="12" y="21"/>
                      <a:pt x="14" y="18"/>
                    </a:cubicBezTo>
                    <a:cubicBezTo>
                      <a:pt x="16" y="16"/>
                      <a:pt x="16" y="14"/>
                      <a:pt x="16" y="11"/>
                    </a:cubicBezTo>
                    <a:cubicBezTo>
                      <a:pt x="16" y="8"/>
                      <a:pt x="15" y="5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272338" y="5649913"/>
                <a:ext cx="106363" cy="65088"/>
              </a:xfrm>
              <a:custGeom>
                <a:avLst/>
                <a:gdLst>
                  <a:gd name="T0" fmla="*/ 25 w 28"/>
                  <a:gd name="T1" fmla="*/ 14 h 17"/>
                  <a:gd name="T2" fmla="*/ 28 w 28"/>
                  <a:gd name="T3" fmla="*/ 8 h 17"/>
                  <a:gd name="T4" fmla="*/ 25 w 28"/>
                  <a:gd name="T5" fmla="*/ 2 h 17"/>
                  <a:gd name="T6" fmla="*/ 17 w 28"/>
                  <a:gd name="T7" fmla="*/ 0 h 17"/>
                  <a:gd name="T8" fmla="*/ 10 w 28"/>
                  <a:gd name="T9" fmla="*/ 3 h 17"/>
                  <a:gd name="T10" fmla="*/ 0 w 28"/>
                  <a:gd name="T11" fmla="*/ 8 h 17"/>
                  <a:gd name="T12" fmla="*/ 10 w 28"/>
                  <a:gd name="T13" fmla="*/ 14 h 17"/>
                  <a:gd name="T14" fmla="*/ 17 w 28"/>
                  <a:gd name="T15" fmla="*/ 17 h 17"/>
                  <a:gd name="T16" fmla="*/ 25 w 28"/>
                  <a:gd name="T17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7">
                    <a:moveTo>
                      <a:pt x="25" y="14"/>
                    </a:moveTo>
                    <a:cubicBezTo>
                      <a:pt x="27" y="13"/>
                      <a:pt x="28" y="11"/>
                      <a:pt x="28" y="8"/>
                    </a:cubicBezTo>
                    <a:cubicBezTo>
                      <a:pt x="28" y="6"/>
                      <a:pt x="27" y="4"/>
                      <a:pt x="25" y="2"/>
                    </a:cubicBezTo>
                    <a:cubicBezTo>
                      <a:pt x="23" y="1"/>
                      <a:pt x="20" y="0"/>
                      <a:pt x="17" y="0"/>
                    </a:cubicBezTo>
                    <a:cubicBezTo>
                      <a:pt x="14" y="0"/>
                      <a:pt x="12" y="1"/>
                      <a:pt x="10" y="3"/>
                    </a:cubicBezTo>
                    <a:cubicBezTo>
                      <a:pt x="7" y="4"/>
                      <a:pt x="3" y="8"/>
                      <a:pt x="0" y="8"/>
                    </a:cubicBezTo>
                    <a:cubicBezTo>
                      <a:pt x="3" y="8"/>
                      <a:pt x="7" y="13"/>
                      <a:pt x="10" y="14"/>
                    </a:cubicBezTo>
                    <a:cubicBezTo>
                      <a:pt x="12" y="16"/>
                      <a:pt x="14" y="17"/>
                      <a:pt x="17" y="17"/>
                    </a:cubicBezTo>
                    <a:cubicBezTo>
                      <a:pt x="20" y="17"/>
                      <a:pt x="23" y="16"/>
                      <a:pt x="2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0" name="Freeform 18"/>
              <p:cNvSpPr>
                <a:spLocks/>
              </p:cNvSpPr>
              <p:nvPr/>
            </p:nvSpPr>
            <p:spPr bwMode="auto">
              <a:xfrm>
                <a:off x="7186613" y="5348288"/>
                <a:ext cx="82550" cy="85725"/>
              </a:xfrm>
              <a:custGeom>
                <a:avLst/>
                <a:gdLst>
                  <a:gd name="T0" fmla="*/ 21 w 22"/>
                  <a:gd name="T1" fmla="*/ 9 h 23"/>
                  <a:gd name="T2" fmla="*/ 19 w 22"/>
                  <a:gd name="T3" fmla="*/ 3 h 23"/>
                  <a:gd name="T4" fmla="*/ 13 w 22"/>
                  <a:gd name="T5" fmla="*/ 1 h 23"/>
                  <a:gd name="T6" fmla="*/ 6 w 22"/>
                  <a:gd name="T7" fmla="*/ 4 h 23"/>
                  <a:gd name="T8" fmla="*/ 2 w 22"/>
                  <a:gd name="T9" fmla="*/ 12 h 23"/>
                  <a:gd name="T10" fmla="*/ 0 w 22"/>
                  <a:gd name="T11" fmla="*/ 23 h 23"/>
                  <a:gd name="T12" fmla="*/ 11 w 22"/>
                  <a:gd name="T13" fmla="*/ 20 h 23"/>
                  <a:gd name="T14" fmla="*/ 18 w 22"/>
                  <a:gd name="T15" fmla="*/ 16 h 23"/>
                  <a:gd name="T16" fmla="*/ 21 w 22"/>
                  <a:gd name="T1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23">
                    <a:moveTo>
                      <a:pt x="21" y="9"/>
                    </a:moveTo>
                    <a:cubicBezTo>
                      <a:pt x="22" y="7"/>
                      <a:pt x="21" y="4"/>
                      <a:pt x="19" y="3"/>
                    </a:cubicBezTo>
                    <a:cubicBezTo>
                      <a:pt x="18" y="1"/>
                      <a:pt x="15" y="0"/>
                      <a:pt x="13" y="1"/>
                    </a:cubicBezTo>
                    <a:cubicBezTo>
                      <a:pt x="11" y="1"/>
                      <a:pt x="8" y="2"/>
                      <a:pt x="6" y="4"/>
                    </a:cubicBezTo>
                    <a:cubicBezTo>
                      <a:pt x="4" y="7"/>
                      <a:pt x="3" y="9"/>
                      <a:pt x="2" y="12"/>
                    </a:cubicBezTo>
                    <a:cubicBezTo>
                      <a:pt x="2" y="14"/>
                      <a:pt x="2" y="20"/>
                      <a:pt x="0" y="23"/>
                    </a:cubicBezTo>
                    <a:cubicBezTo>
                      <a:pt x="2" y="20"/>
                      <a:pt x="8" y="20"/>
                      <a:pt x="11" y="20"/>
                    </a:cubicBezTo>
                    <a:cubicBezTo>
                      <a:pt x="13" y="20"/>
                      <a:pt x="16" y="18"/>
                      <a:pt x="18" y="16"/>
                    </a:cubicBezTo>
                    <a:cubicBezTo>
                      <a:pt x="20" y="14"/>
                      <a:pt x="21" y="12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1" name="Freeform 19"/>
              <p:cNvSpPr>
                <a:spLocks/>
              </p:cNvSpPr>
              <p:nvPr/>
            </p:nvSpPr>
            <p:spPr bwMode="auto">
              <a:xfrm>
                <a:off x="7054851" y="5253038"/>
                <a:ext cx="71438" cy="101600"/>
              </a:xfrm>
              <a:custGeom>
                <a:avLst/>
                <a:gdLst>
                  <a:gd name="T0" fmla="*/ 18 w 19"/>
                  <a:gd name="T1" fmla="*/ 6 h 27"/>
                  <a:gd name="T2" fmla="*/ 13 w 19"/>
                  <a:gd name="T3" fmla="*/ 1 h 27"/>
                  <a:gd name="T4" fmla="*/ 7 w 19"/>
                  <a:gd name="T5" fmla="*/ 2 h 27"/>
                  <a:gd name="T6" fmla="*/ 2 w 19"/>
                  <a:gd name="T7" fmla="*/ 8 h 27"/>
                  <a:gd name="T8" fmla="*/ 1 w 19"/>
                  <a:gd name="T9" fmla="*/ 16 h 27"/>
                  <a:gd name="T10" fmla="*/ 3 w 19"/>
                  <a:gd name="T11" fmla="*/ 27 h 27"/>
                  <a:gd name="T12" fmla="*/ 12 w 19"/>
                  <a:gd name="T13" fmla="*/ 20 h 27"/>
                  <a:gd name="T14" fmla="*/ 17 w 19"/>
                  <a:gd name="T15" fmla="*/ 14 h 27"/>
                  <a:gd name="T16" fmla="*/ 18 w 19"/>
                  <a:gd name="T1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27">
                    <a:moveTo>
                      <a:pt x="18" y="6"/>
                    </a:moveTo>
                    <a:cubicBezTo>
                      <a:pt x="17" y="4"/>
                      <a:pt x="16" y="2"/>
                      <a:pt x="13" y="1"/>
                    </a:cubicBezTo>
                    <a:cubicBezTo>
                      <a:pt x="11" y="0"/>
                      <a:pt x="9" y="1"/>
                      <a:pt x="7" y="2"/>
                    </a:cubicBezTo>
                    <a:cubicBezTo>
                      <a:pt x="5" y="3"/>
                      <a:pt x="3" y="5"/>
                      <a:pt x="2" y="8"/>
                    </a:cubicBezTo>
                    <a:cubicBezTo>
                      <a:pt x="1" y="11"/>
                      <a:pt x="0" y="13"/>
                      <a:pt x="1" y="16"/>
                    </a:cubicBezTo>
                    <a:cubicBezTo>
                      <a:pt x="2" y="19"/>
                      <a:pt x="4" y="24"/>
                      <a:pt x="3" y="27"/>
                    </a:cubicBezTo>
                    <a:cubicBezTo>
                      <a:pt x="4" y="24"/>
                      <a:pt x="10" y="22"/>
                      <a:pt x="12" y="20"/>
                    </a:cubicBezTo>
                    <a:cubicBezTo>
                      <a:pt x="15" y="19"/>
                      <a:pt x="16" y="17"/>
                      <a:pt x="17" y="14"/>
                    </a:cubicBezTo>
                    <a:cubicBezTo>
                      <a:pt x="18" y="12"/>
                      <a:pt x="19" y="9"/>
                      <a:pt x="1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2" name="Freeform 20"/>
              <p:cNvSpPr>
                <a:spLocks/>
              </p:cNvSpPr>
              <p:nvPr/>
            </p:nvSpPr>
            <p:spPr bwMode="auto">
              <a:xfrm>
                <a:off x="7258051" y="5495925"/>
                <a:ext cx="104775" cy="63500"/>
              </a:xfrm>
              <a:custGeom>
                <a:avLst/>
                <a:gdLst>
                  <a:gd name="T0" fmla="*/ 26 w 28"/>
                  <a:gd name="T1" fmla="*/ 12 h 17"/>
                  <a:gd name="T2" fmla="*/ 27 w 28"/>
                  <a:gd name="T3" fmla="*/ 6 h 17"/>
                  <a:gd name="T4" fmla="*/ 22 w 28"/>
                  <a:gd name="T5" fmla="*/ 1 h 17"/>
                  <a:gd name="T6" fmla="*/ 14 w 28"/>
                  <a:gd name="T7" fmla="*/ 0 h 17"/>
                  <a:gd name="T8" fmla="*/ 8 w 28"/>
                  <a:gd name="T9" fmla="*/ 5 h 17"/>
                  <a:gd name="T10" fmla="*/ 0 w 28"/>
                  <a:gd name="T11" fmla="*/ 13 h 17"/>
                  <a:gd name="T12" fmla="*/ 11 w 28"/>
                  <a:gd name="T13" fmla="*/ 16 h 17"/>
                  <a:gd name="T14" fmla="*/ 19 w 28"/>
                  <a:gd name="T15" fmla="*/ 17 h 17"/>
                  <a:gd name="T16" fmla="*/ 26 w 28"/>
                  <a:gd name="T1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7">
                    <a:moveTo>
                      <a:pt x="26" y="12"/>
                    </a:moveTo>
                    <a:cubicBezTo>
                      <a:pt x="27" y="10"/>
                      <a:pt x="28" y="8"/>
                      <a:pt x="27" y="6"/>
                    </a:cubicBezTo>
                    <a:cubicBezTo>
                      <a:pt x="26" y="3"/>
                      <a:pt x="25" y="2"/>
                      <a:pt x="22" y="1"/>
                    </a:cubicBezTo>
                    <a:cubicBezTo>
                      <a:pt x="20" y="0"/>
                      <a:pt x="17" y="0"/>
                      <a:pt x="14" y="0"/>
                    </a:cubicBezTo>
                    <a:cubicBezTo>
                      <a:pt x="12" y="1"/>
                      <a:pt x="9" y="2"/>
                      <a:pt x="8" y="5"/>
                    </a:cubicBezTo>
                    <a:cubicBezTo>
                      <a:pt x="6" y="7"/>
                      <a:pt x="3" y="12"/>
                      <a:pt x="0" y="13"/>
                    </a:cubicBezTo>
                    <a:cubicBezTo>
                      <a:pt x="3" y="12"/>
                      <a:pt x="8" y="15"/>
                      <a:pt x="11" y="16"/>
                    </a:cubicBezTo>
                    <a:cubicBezTo>
                      <a:pt x="13" y="17"/>
                      <a:pt x="16" y="17"/>
                      <a:pt x="19" y="17"/>
                    </a:cubicBezTo>
                    <a:cubicBezTo>
                      <a:pt x="22" y="16"/>
                      <a:pt x="24" y="14"/>
                      <a:pt x="2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3" name="Freeform 21"/>
              <p:cNvSpPr>
                <a:spLocks/>
              </p:cNvSpPr>
              <p:nvPr/>
            </p:nvSpPr>
            <p:spPr bwMode="auto">
              <a:xfrm>
                <a:off x="6443663" y="5649913"/>
                <a:ext cx="104775" cy="65088"/>
              </a:xfrm>
              <a:custGeom>
                <a:avLst/>
                <a:gdLst>
                  <a:gd name="T0" fmla="*/ 3 w 28"/>
                  <a:gd name="T1" fmla="*/ 14 h 17"/>
                  <a:gd name="T2" fmla="*/ 0 w 28"/>
                  <a:gd name="T3" fmla="*/ 8 h 17"/>
                  <a:gd name="T4" fmla="*/ 3 w 28"/>
                  <a:gd name="T5" fmla="*/ 2 h 17"/>
                  <a:gd name="T6" fmla="*/ 11 w 28"/>
                  <a:gd name="T7" fmla="*/ 0 h 17"/>
                  <a:gd name="T8" fmla="*/ 18 w 28"/>
                  <a:gd name="T9" fmla="*/ 3 h 17"/>
                  <a:gd name="T10" fmla="*/ 28 w 28"/>
                  <a:gd name="T11" fmla="*/ 8 h 17"/>
                  <a:gd name="T12" fmla="*/ 18 w 28"/>
                  <a:gd name="T13" fmla="*/ 14 h 17"/>
                  <a:gd name="T14" fmla="*/ 11 w 28"/>
                  <a:gd name="T15" fmla="*/ 17 h 17"/>
                  <a:gd name="T16" fmla="*/ 3 w 28"/>
                  <a:gd name="T17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7">
                    <a:moveTo>
                      <a:pt x="3" y="14"/>
                    </a:moveTo>
                    <a:cubicBezTo>
                      <a:pt x="1" y="13"/>
                      <a:pt x="0" y="11"/>
                      <a:pt x="0" y="8"/>
                    </a:cubicBezTo>
                    <a:cubicBezTo>
                      <a:pt x="0" y="6"/>
                      <a:pt x="1" y="4"/>
                      <a:pt x="3" y="2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6" y="1"/>
                      <a:pt x="18" y="3"/>
                    </a:cubicBezTo>
                    <a:cubicBezTo>
                      <a:pt x="21" y="4"/>
                      <a:pt x="25" y="8"/>
                      <a:pt x="28" y="8"/>
                    </a:cubicBezTo>
                    <a:cubicBezTo>
                      <a:pt x="25" y="8"/>
                      <a:pt x="21" y="13"/>
                      <a:pt x="18" y="14"/>
                    </a:cubicBezTo>
                    <a:cubicBezTo>
                      <a:pt x="16" y="16"/>
                      <a:pt x="14" y="17"/>
                      <a:pt x="11" y="17"/>
                    </a:cubicBezTo>
                    <a:cubicBezTo>
                      <a:pt x="8" y="17"/>
                      <a:pt x="5" y="16"/>
                      <a:pt x="3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4" name="Freeform 22"/>
              <p:cNvSpPr>
                <a:spLocks/>
              </p:cNvSpPr>
              <p:nvPr/>
            </p:nvSpPr>
            <p:spPr bwMode="auto">
              <a:xfrm>
                <a:off x="6553201" y="5348288"/>
                <a:ext cx="82550" cy="85725"/>
              </a:xfrm>
              <a:custGeom>
                <a:avLst/>
                <a:gdLst>
                  <a:gd name="T0" fmla="*/ 1 w 22"/>
                  <a:gd name="T1" fmla="*/ 9 h 23"/>
                  <a:gd name="T2" fmla="*/ 3 w 22"/>
                  <a:gd name="T3" fmla="*/ 3 h 23"/>
                  <a:gd name="T4" fmla="*/ 9 w 22"/>
                  <a:gd name="T5" fmla="*/ 1 h 23"/>
                  <a:gd name="T6" fmla="*/ 16 w 22"/>
                  <a:gd name="T7" fmla="*/ 4 h 23"/>
                  <a:gd name="T8" fmla="*/ 20 w 22"/>
                  <a:gd name="T9" fmla="*/ 12 h 23"/>
                  <a:gd name="T10" fmla="*/ 22 w 22"/>
                  <a:gd name="T11" fmla="*/ 23 h 23"/>
                  <a:gd name="T12" fmla="*/ 11 w 22"/>
                  <a:gd name="T13" fmla="*/ 20 h 23"/>
                  <a:gd name="T14" fmla="*/ 4 w 22"/>
                  <a:gd name="T15" fmla="*/ 16 h 23"/>
                  <a:gd name="T16" fmla="*/ 1 w 22"/>
                  <a:gd name="T1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23">
                    <a:moveTo>
                      <a:pt x="1" y="9"/>
                    </a:moveTo>
                    <a:cubicBezTo>
                      <a:pt x="0" y="7"/>
                      <a:pt x="1" y="4"/>
                      <a:pt x="3" y="3"/>
                    </a:cubicBezTo>
                    <a:cubicBezTo>
                      <a:pt x="4" y="1"/>
                      <a:pt x="7" y="0"/>
                      <a:pt x="9" y="1"/>
                    </a:cubicBezTo>
                    <a:cubicBezTo>
                      <a:pt x="11" y="1"/>
                      <a:pt x="14" y="2"/>
                      <a:pt x="16" y="4"/>
                    </a:cubicBezTo>
                    <a:cubicBezTo>
                      <a:pt x="18" y="7"/>
                      <a:pt x="19" y="9"/>
                      <a:pt x="20" y="12"/>
                    </a:cubicBezTo>
                    <a:cubicBezTo>
                      <a:pt x="20" y="14"/>
                      <a:pt x="20" y="20"/>
                      <a:pt x="22" y="23"/>
                    </a:cubicBezTo>
                    <a:cubicBezTo>
                      <a:pt x="20" y="20"/>
                      <a:pt x="14" y="20"/>
                      <a:pt x="11" y="20"/>
                    </a:cubicBezTo>
                    <a:cubicBezTo>
                      <a:pt x="9" y="20"/>
                      <a:pt x="6" y="18"/>
                      <a:pt x="4" y="16"/>
                    </a:cubicBezTo>
                    <a:cubicBezTo>
                      <a:pt x="2" y="14"/>
                      <a:pt x="1" y="12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5" name="Freeform 23"/>
              <p:cNvSpPr>
                <a:spLocks/>
              </p:cNvSpPr>
              <p:nvPr/>
            </p:nvSpPr>
            <p:spPr bwMode="auto">
              <a:xfrm>
                <a:off x="6696076" y="5253038"/>
                <a:ext cx="71438" cy="101600"/>
              </a:xfrm>
              <a:custGeom>
                <a:avLst/>
                <a:gdLst>
                  <a:gd name="T0" fmla="*/ 1 w 19"/>
                  <a:gd name="T1" fmla="*/ 6 h 27"/>
                  <a:gd name="T2" fmla="*/ 6 w 19"/>
                  <a:gd name="T3" fmla="*/ 1 h 27"/>
                  <a:gd name="T4" fmla="*/ 12 w 19"/>
                  <a:gd name="T5" fmla="*/ 2 h 27"/>
                  <a:gd name="T6" fmla="*/ 17 w 19"/>
                  <a:gd name="T7" fmla="*/ 8 h 27"/>
                  <a:gd name="T8" fmla="*/ 18 w 19"/>
                  <a:gd name="T9" fmla="*/ 16 h 27"/>
                  <a:gd name="T10" fmla="*/ 16 w 19"/>
                  <a:gd name="T11" fmla="*/ 27 h 27"/>
                  <a:gd name="T12" fmla="*/ 7 w 19"/>
                  <a:gd name="T13" fmla="*/ 20 h 27"/>
                  <a:gd name="T14" fmla="*/ 2 w 19"/>
                  <a:gd name="T15" fmla="*/ 14 h 27"/>
                  <a:gd name="T16" fmla="*/ 1 w 19"/>
                  <a:gd name="T1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27">
                    <a:moveTo>
                      <a:pt x="1" y="6"/>
                    </a:moveTo>
                    <a:cubicBezTo>
                      <a:pt x="2" y="4"/>
                      <a:pt x="3" y="2"/>
                      <a:pt x="6" y="1"/>
                    </a:cubicBezTo>
                    <a:cubicBezTo>
                      <a:pt x="8" y="0"/>
                      <a:pt x="10" y="1"/>
                      <a:pt x="12" y="2"/>
                    </a:cubicBezTo>
                    <a:cubicBezTo>
                      <a:pt x="14" y="3"/>
                      <a:pt x="16" y="5"/>
                      <a:pt x="17" y="8"/>
                    </a:cubicBezTo>
                    <a:cubicBezTo>
                      <a:pt x="18" y="11"/>
                      <a:pt x="19" y="13"/>
                      <a:pt x="18" y="16"/>
                    </a:cubicBezTo>
                    <a:cubicBezTo>
                      <a:pt x="17" y="19"/>
                      <a:pt x="15" y="24"/>
                      <a:pt x="16" y="27"/>
                    </a:cubicBezTo>
                    <a:cubicBezTo>
                      <a:pt x="15" y="24"/>
                      <a:pt x="9" y="22"/>
                      <a:pt x="7" y="20"/>
                    </a:cubicBezTo>
                    <a:cubicBezTo>
                      <a:pt x="4" y="19"/>
                      <a:pt x="3" y="17"/>
                      <a:pt x="2" y="14"/>
                    </a:cubicBezTo>
                    <a:cubicBezTo>
                      <a:pt x="1" y="12"/>
                      <a:pt x="0" y="9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6" name="Freeform 24"/>
              <p:cNvSpPr>
                <a:spLocks/>
              </p:cNvSpPr>
              <p:nvPr/>
            </p:nvSpPr>
            <p:spPr bwMode="auto">
              <a:xfrm>
                <a:off x="6462713" y="5495925"/>
                <a:ext cx="104775" cy="63500"/>
              </a:xfrm>
              <a:custGeom>
                <a:avLst/>
                <a:gdLst>
                  <a:gd name="T0" fmla="*/ 3 w 28"/>
                  <a:gd name="T1" fmla="*/ 12 h 17"/>
                  <a:gd name="T2" fmla="*/ 1 w 28"/>
                  <a:gd name="T3" fmla="*/ 6 h 17"/>
                  <a:gd name="T4" fmla="*/ 6 w 28"/>
                  <a:gd name="T5" fmla="*/ 1 h 17"/>
                  <a:gd name="T6" fmla="*/ 14 w 28"/>
                  <a:gd name="T7" fmla="*/ 0 h 17"/>
                  <a:gd name="T8" fmla="*/ 20 w 28"/>
                  <a:gd name="T9" fmla="*/ 5 h 17"/>
                  <a:gd name="T10" fmla="*/ 28 w 28"/>
                  <a:gd name="T11" fmla="*/ 13 h 17"/>
                  <a:gd name="T12" fmla="*/ 17 w 28"/>
                  <a:gd name="T13" fmla="*/ 16 h 17"/>
                  <a:gd name="T14" fmla="*/ 9 w 28"/>
                  <a:gd name="T15" fmla="*/ 17 h 17"/>
                  <a:gd name="T16" fmla="*/ 3 w 28"/>
                  <a:gd name="T1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7">
                    <a:moveTo>
                      <a:pt x="3" y="12"/>
                    </a:moveTo>
                    <a:cubicBezTo>
                      <a:pt x="1" y="10"/>
                      <a:pt x="0" y="8"/>
                      <a:pt x="1" y="6"/>
                    </a:cubicBezTo>
                    <a:cubicBezTo>
                      <a:pt x="2" y="3"/>
                      <a:pt x="3" y="2"/>
                      <a:pt x="6" y="1"/>
                    </a:cubicBezTo>
                    <a:cubicBezTo>
                      <a:pt x="8" y="0"/>
                      <a:pt x="11" y="0"/>
                      <a:pt x="14" y="0"/>
                    </a:cubicBezTo>
                    <a:cubicBezTo>
                      <a:pt x="17" y="1"/>
                      <a:pt x="19" y="2"/>
                      <a:pt x="20" y="5"/>
                    </a:cubicBezTo>
                    <a:cubicBezTo>
                      <a:pt x="22" y="7"/>
                      <a:pt x="25" y="12"/>
                      <a:pt x="28" y="13"/>
                    </a:cubicBezTo>
                    <a:cubicBezTo>
                      <a:pt x="25" y="12"/>
                      <a:pt x="20" y="15"/>
                      <a:pt x="17" y="16"/>
                    </a:cubicBezTo>
                    <a:cubicBezTo>
                      <a:pt x="15" y="17"/>
                      <a:pt x="12" y="17"/>
                      <a:pt x="9" y="17"/>
                    </a:cubicBezTo>
                    <a:cubicBezTo>
                      <a:pt x="6" y="16"/>
                      <a:pt x="4" y="14"/>
                      <a:pt x="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</p:grpSp>
      </p:grpSp>
      <p:sp>
        <p:nvSpPr>
          <p:cNvPr id="68" name="KSO_Shape"/>
          <p:cNvSpPr>
            <a:spLocks/>
          </p:cNvSpPr>
          <p:nvPr/>
        </p:nvSpPr>
        <p:spPr bwMode="auto">
          <a:xfrm>
            <a:off x="10453891" y="3593873"/>
            <a:ext cx="370549" cy="36684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70" name="Freeform 151"/>
          <p:cNvSpPr>
            <a:spLocks noEditPoints="1"/>
          </p:cNvSpPr>
          <p:nvPr/>
        </p:nvSpPr>
        <p:spPr bwMode="auto">
          <a:xfrm>
            <a:off x="10515041" y="1944542"/>
            <a:ext cx="248248" cy="371637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5" name="Freeform 15"/>
          <p:cNvSpPr>
            <a:spLocks noEditPoints="1"/>
          </p:cNvSpPr>
          <p:nvPr/>
        </p:nvSpPr>
        <p:spPr bwMode="auto">
          <a:xfrm>
            <a:off x="10440456" y="2793927"/>
            <a:ext cx="397419" cy="318213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Freeform 17"/>
          <p:cNvSpPr>
            <a:spLocks noEditPoints="1"/>
          </p:cNvSpPr>
          <p:nvPr/>
        </p:nvSpPr>
        <p:spPr bwMode="auto">
          <a:xfrm>
            <a:off x="10438483" y="4444275"/>
            <a:ext cx="401365" cy="335612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文本框 9"/>
          <p:cNvSpPr txBox="1"/>
          <p:nvPr/>
        </p:nvSpPr>
        <p:spPr>
          <a:xfrm>
            <a:off x="7249163" y="4394549"/>
            <a:ext cx="2887058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问题与解决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五边形 51"/>
          <p:cNvSpPr/>
          <p:nvPr/>
        </p:nvSpPr>
        <p:spPr>
          <a:xfrm flipH="1">
            <a:off x="6288021" y="5086211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4" name="文本框 9"/>
          <p:cNvSpPr txBox="1"/>
          <p:nvPr/>
        </p:nvSpPr>
        <p:spPr>
          <a:xfrm>
            <a:off x="7249163" y="5220636"/>
            <a:ext cx="2887058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总结与展望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TextBox 20"/>
          <p:cNvSpPr txBox="1"/>
          <p:nvPr/>
        </p:nvSpPr>
        <p:spPr>
          <a:xfrm>
            <a:off x="5739421" y="5138563"/>
            <a:ext cx="405560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05</a:t>
            </a:r>
            <a:endParaRPr lang="zh-CN" altLang="en-US" sz="3733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10475527" y="5220636"/>
            <a:ext cx="327277" cy="381611"/>
            <a:chOff x="944563" y="3860794"/>
            <a:chExt cx="392112" cy="457207"/>
          </a:xfrm>
        </p:grpSpPr>
        <p:sp>
          <p:nvSpPr>
            <p:cNvPr id="60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239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6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1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4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9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2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7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8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3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2" grpId="0" animBg="1"/>
      <p:bldP spid="43" grpId="0" animBg="1"/>
      <p:bldP spid="31" grpId="0"/>
      <p:bldP spid="53" grpId="0"/>
      <p:bldP spid="55" grpId="0"/>
      <p:bldP spid="46" grpId="0"/>
      <p:bldP spid="48" grpId="0"/>
      <p:bldP spid="49" grpId="0"/>
      <p:bldP spid="51" grpId="0"/>
      <p:bldP spid="68" grpId="0" animBg="1"/>
      <p:bldP spid="70" grpId="0" animBg="1"/>
      <p:bldP spid="35" grpId="0" animBg="1"/>
      <p:bldP spid="88" grpId="0" animBg="1"/>
      <p:bldP spid="50" grpId="0"/>
      <p:bldP spid="52" grpId="0" animBg="1"/>
      <p:bldP spid="54" grpId="0"/>
      <p:bldP spid="5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9"/>
          <p:cNvSpPr txBox="1"/>
          <p:nvPr/>
        </p:nvSpPr>
        <p:spPr>
          <a:xfrm>
            <a:off x="5247342" y="3067098"/>
            <a:ext cx="388843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项目分工</a:t>
            </a:r>
            <a:endParaRPr lang="zh-CN" altLang="en-US" sz="4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20"/>
          <p:cNvSpPr txBox="1"/>
          <p:nvPr/>
        </p:nvSpPr>
        <p:spPr>
          <a:xfrm>
            <a:off x="3663503" y="2751892"/>
            <a:ext cx="822341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8800" spc="400" dirty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01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4" name="五边形 43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8" name="任意多边形 47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五边形 52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4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55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57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63" name="任意多边形 62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64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6057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dir="u"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7" grpId="0"/>
      <p:bldP spid="28" grpId="0"/>
      <p:bldP spid="44" grpId="0" animBg="1"/>
      <p:bldP spid="48" grpId="0" animBg="1"/>
      <p:bldP spid="52" grpId="0" animBg="1"/>
      <p:bldP spid="53" grpId="0" animBg="1"/>
      <p:bldP spid="54" grpId="0" animBg="1"/>
      <p:bldP spid="55" grpId="0" animBg="1"/>
      <p:bldP spid="60" grpId="0" animBg="1"/>
      <p:bldP spid="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项目成员</a:t>
            </a:r>
            <a:endParaRPr lang="zh-CN" altLang="en-US" dirty="0"/>
          </a:p>
        </p:txBody>
      </p:sp>
      <p:sp>
        <p:nvSpPr>
          <p:cNvPr id="218" name="TextBox 16"/>
          <p:cNvSpPr txBox="1"/>
          <p:nvPr/>
        </p:nvSpPr>
        <p:spPr>
          <a:xfrm>
            <a:off x="5083064" y="2510118"/>
            <a:ext cx="2059733" cy="400277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6" name="TextBox 16"/>
          <p:cNvSpPr txBox="1"/>
          <p:nvPr/>
        </p:nvSpPr>
        <p:spPr>
          <a:xfrm>
            <a:off x="5081181" y="4768192"/>
            <a:ext cx="2059733" cy="400277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7" name="TextBox 17"/>
          <p:cNvSpPr txBox="1"/>
          <p:nvPr/>
        </p:nvSpPr>
        <p:spPr>
          <a:xfrm>
            <a:off x="8245802" y="3086773"/>
            <a:ext cx="178405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功能整合、技术学习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2" name="圆角矩形 231"/>
          <p:cNvSpPr/>
          <p:nvPr/>
        </p:nvSpPr>
        <p:spPr>
          <a:xfrm>
            <a:off x="8245803" y="1926686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33" name="TextBox 12"/>
          <p:cNvSpPr txBox="1"/>
          <p:nvPr/>
        </p:nvSpPr>
        <p:spPr>
          <a:xfrm>
            <a:off x="8742109" y="1966348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孙照龙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4" name="TextBox 16"/>
          <p:cNvSpPr txBox="1"/>
          <p:nvPr/>
        </p:nvSpPr>
        <p:spPr>
          <a:xfrm>
            <a:off x="8096963" y="2519170"/>
            <a:ext cx="2059733" cy="369499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6" name="Freeform 151"/>
          <p:cNvSpPr>
            <a:spLocks noEditPoints="1"/>
          </p:cNvSpPr>
          <p:nvPr/>
        </p:nvSpPr>
        <p:spPr bwMode="auto">
          <a:xfrm>
            <a:off x="390476" y="514762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20123" y="3055024"/>
            <a:ext cx="20313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用户部分功能实现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5231904" y="1916832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3" name="TextBox 12"/>
          <p:cNvSpPr txBox="1"/>
          <p:nvPr/>
        </p:nvSpPr>
        <p:spPr>
          <a:xfrm>
            <a:off x="5856449" y="1968493"/>
            <a:ext cx="51296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王典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16"/>
          <p:cNvSpPr txBox="1"/>
          <p:nvPr/>
        </p:nvSpPr>
        <p:spPr>
          <a:xfrm>
            <a:off x="2337533" y="2519972"/>
            <a:ext cx="2059733" cy="400277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259175" y="3064878"/>
            <a:ext cx="2262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活动、队伍功能实现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486373" y="1926686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" name="TextBox 12"/>
          <p:cNvSpPr txBox="1"/>
          <p:nvPr/>
        </p:nvSpPr>
        <p:spPr>
          <a:xfrm>
            <a:off x="2991018" y="1983815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王梓铭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6"/>
          <p:cNvSpPr txBox="1"/>
          <p:nvPr/>
        </p:nvSpPr>
        <p:spPr>
          <a:xfrm>
            <a:off x="2328296" y="4766564"/>
            <a:ext cx="2059733" cy="400277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365355" y="5311470"/>
            <a:ext cx="20313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地图相关功能实现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2477136" y="4173278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TextBox 12"/>
          <p:cNvSpPr txBox="1"/>
          <p:nvPr/>
        </p:nvSpPr>
        <p:spPr>
          <a:xfrm>
            <a:off x="2996296" y="4201806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张一诺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5230020" y="4173278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5" name="TextBox 12"/>
          <p:cNvSpPr txBox="1"/>
          <p:nvPr/>
        </p:nvSpPr>
        <p:spPr>
          <a:xfrm>
            <a:off x="5854566" y="4215370"/>
            <a:ext cx="51296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朱煜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029829" y="5309300"/>
            <a:ext cx="22621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用户部分功能实现、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第三方登陆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454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/>
      <p:bldP spid="226" grpId="0"/>
      <p:bldP spid="227" grpId="0"/>
      <p:bldP spid="232" grpId="0" animBg="1"/>
      <p:bldP spid="233" grpId="0"/>
      <p:bldP spid="234" grpId="0"/>
      <p:bldP spid="42" grpId="0" animBg="1"/>
      <p:bldP spid="43" grpId="0"/>
      <p:bldP spid="19" grpId="0"/>
      <p:bldP spid="21" grpId="0" animBg="1"/>
      <p:bldP spid="22" grpId="0"/>
      <p:bldP spid="23" grpId="0"/>
      <p:bldP spid="25" grpId="0" animBg="1"/>
      <p:bldP spid="26" grpId="0"/>
      <p:bldP spid="27" grpId="0" animBg="1"/>
      <p:bldP spid="2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任意多边形 37"/>
          <p:cNvSpPr/>
          <p:nvPr/>
        </p:nvSpPr>
        <p:spPr>
          <a:xfrm rot="2700000">
            <a:off x="5439067" y="1954004"/>
            <a:ext cx="304899" cy="304899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 rot="18900000" flipH="1">
            <a:off x="6404710" y="2961469"/>
            <a:ext cx="304899" cy="304899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任意多边形 45"/>
          <p:cNvSpPr/>
          <p:nvPr/>
        </p:nvSpPr>
        <p:spPr>
          <a:xfrm rot="2700000">
            <a:off x="5439067" y="3968934"/>
            <a:ext cx="304899" cy="304899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 rot="18900000" flipH="1">
            <a:off x="6404710" y="4976398"/>
            <a:ext cx="304899" cy="304899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进度规划</a:t>
            </a:r>
            <a:endParaRPr lang="zh-CN" altLang="en-US" dirty="0"/>
          </a:p>
        </p:txBody>
      </p:sp>
      <p:sp>
        <p:nvSpPr>
          <p:cNvPr id="55" name="Freeform 15"/>
          <p:cNvSpPr>
            <a:spLocks noEditPoints="1"/>
          </p:cNvSpPr>
          <p:nvPr/>
        </p:nvSpPr>
        <p:spPr bwMode="auto">
          <a:xfrm>
            <a:off x="357188" y="538084"/>
            <a:ext cx="300384" cy="240516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7" name="组合 86"/>
          <p:cNvGrpSpPr/>
          <p:nvPr/>
        </p:nvGrpSpPr>
        <p:grpSpPr>
          <a:xfrm>
            <a:off x="5613944" y="1646058"/>
            <a:ext cx="920788" cy="920788"/>
            <a:chOff x="5613944" y="1340768"/>
            <a:chExt cx="920788" cy="920788"/>
          </a:xfrm>
        </p:grpSpPr>
        <p:sp>
          <p:nvSpPr>
            <p:cNvPr id="24" name="椭圆 23"/>
            <p:cNvSpPr/>
            <p:nvPr/>
          </p:nvSpPr>
          <p:spPr>
            <a:xfrm>
              <a:off x="5613944" y="1340768"/>
              <a:ext cx="920788" cy="9207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5875566" y="1442091"/>
              <a:ext cx="397545" cy="718142"/>
              <a:chOff x="5875566" y="1432788"/>
              <a:chExt cx="397545" cy="718142"/>
            </a:xfrm>
          </p:grpSpPr>
          <p:sp>
            <p:nvSpPr>
              <p:cNvPr id="54" name="TextBox 20"/>
              <p:cNvSpPr txBox="1"/>
              <p:nvPr/>
            </p:nvSpPr>
            <p:spPr>
              <a:xfrm>
                <a:off x="5875566" y="1596932"/>
                <a:ext cx="397545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3600" spc="400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01</a:t>
                </a:r>
                <a:endParaRPr lang="zh-CN" altLang="en-US" sz="3600" spc="4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56" name="TextBox 20"/>
              <p:cNvSpPr txBox="1"/>
              <p:nvPr/>
            </p:nvSpPr>
            <p:spPr>
              <a:xfrm>
                <a:off x="5890730" y="1432788"/>
                <a:ext cx="36721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step</a:t>
                </a:r>
                <a:endPara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88" name="组合 87"/>
          <p:cNvGrpSpPr/>
          <p:nvPr/>
        </p:nvGrpSpPr>
        <p:grpSpPr>
          <a:xfrm>
            <a:off x="5613944" y="2653523"/>
            <a:ext cx="920788" cy="920788"/>
            <a:chOff x="5613944" y="2348233"/>
            <a:chExt cx="920788" cy="920788"/>
          </a:xfrm>
        </p:grpSpPr>
        <p:sp>
          <p:nvSpPr>
            <p:cNvPr id="42" name="椭圆 41"/>
            <p:cNvSpPr/>
            <p:nvPr/>
          </p:nvSpPr>
          <p:spPr>
            <a:xfrm flipH="1">
              <a:off x="5613944" y="2348233"/>
              <a:ext cx="920788" cy="92078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884383" y="2449556"/>
              <a:ext cx="379911" cy="718142"/>
              <a:chOff x="5884382" y="2469108"/>
              <a:chExt cx="379911" cy="718142"/>
            </a:xfrm>
          </p:grpSpPr>
          <p:sp>
            <p:nvSpPr>
              <p:cNvPr id="57" name="TextBox 20"/>
              <p:cNvSpPr txBox="1"/>
              <p:nvPr/>
            </p:nvSpPr>
            <p:spPr>
              <a:xfrm>
                <a:off x="5884382" y="2633252"/>
                <a:ext cx="37991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3600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02</a:t>
                </a:r>
                <a:endParaRPr lang="zh-CN" altLang="en-US" sz="36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58" name="TextBox 20"/>
              <p:cNvSpPr txBox="1"/>
              <p:nvPr/>
            </p:nvSpPr>
            <p:spPr>
              <a:xfrm>
                <a:off x="5890729" y="2469108"/>
                <a:ext cx="36721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step</a:t>
                </a:r>
                <a:endPara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89" name="组合 88"/>
          <p:cNvGrpSpPr/>
          <p:nvPr/>
        </p:nvGrpSpPr>
        <p:grpSpPr>
          <a:xfrm>
            <a:off x="5613944" y="3660988"/>
            <a:ext cx="920788" cy="920788"/>
            <a:chOff x="5613944" y="3355698"/>
            <a:chExt cx="920788" cy="920788"/>
          </a:xfrm>
        </p:grpSpPr>
        <p:sp>
          <p:nvSpPr>
            <p:cNvPr id="47" name="椭圆 46"/>
            <p:cNvSpPr/>
            <p:nvPr/>
          </p:nvSpPr>
          <p:spPr>
            <a:xfrm>
              <a:off x="5613944" y="3355698"/>
              <a:ext cx="920788" cy="9207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5876368" y="3457021"/>
              <a:ext cx="395942" cy="718142"/>
              <a:chOff x="5876367" y="2469108"/>
              <a:chExt cx="395942" cy="718142"/>
            </a:xfrm>
          </p:grpSpPr>
          <p:sp>
            <p:nvSpPr>
              <p:cNvPr id="61" name="TextBox 20"/>
              <p:cNvSpPr txBox="1"/>
              <p:nvPr/>
            </p:nvSpPr>
            <p:spPr>
              <a:xfrm>
                <a:off x="5876367" y="2633252"/>
                <a:ext cx="395942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3600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03</a:t>
                </a:r>
                <a:endParaRPr lang="zh-CN" altLang="en-US" sz="36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62" name="TextBox 20"/>
              <p:cNvSpPr txBox="1"/>
              <p:nvPr/>
            </p:nvSpPr>
            <p:spPr>
              <a:xfrm>
                <a:off x="5890729" y="2469108"/>
                <a:ext cx="36721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step</a:t>
                </a:r>
                <a:endPara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90" name="组合 89"/>
          <p:cNvGrpSpPr/>
          <p:nvPr/>
        </p:nvGrpSpPr>
        <p:grpSpPr>
          <a:xfrm>
            <a:off x="5613944" y="4668452"/>
            <a:ext cx="920788" cy="920788"/>
            <a:chOff x="5613944" y="4363162"/>
            <a:chExt cx="920788" cy="920788"/>
          </a:xfrm>
        </p:grpSpPr>
        <p:sp>
          <p:nvSpPr>
            <p:cNvPr id="50" name="椭圆 49"/>
            <p:cNvSpPr/>
            <p:nvPr/>
          </p:nvSpPr>
          <p:spPr>
            <a:xfrm flipH="1">
              <a:off x="5613944" y="4363162"/>
              <a:ext cx="920788" cy="92078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5885986" y="4464485"/>
              <a:ext cx="376706" cy="718142"/>
              <a:chOff x="5885985" y="2469108"/>
              <a:chExt cx="376706" cy="718142"/>
            </a:xfrm>
          </p:grpSpPr>
          <p:sp>
            <p:nvSpPr>
              <p:cNvPr id="65" name="TextBox 20"/>
              <p:cNvSpPr txBox="1"/>
              <p:nvPr/>
            </p:nvSpPr>
            <p:spPr>
              <a:xfrm>
                <a:off x="5885985" y="2633252"/>
                <a:ext cx="376706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3600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04</a:t>
                </a:r>
                <a:endParaRPr lang="zh-CN" altLang="en-US" sz="36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66" name="TextBox 20"/>
              <p:cNvSpPr txBox="1"/>
              <p:nvPr/>
            </p:nvSpPr>
            <p:spPr>
              <a:xfrm>
                <a:off x="5890729" y="2469108"/>
                <a:ext cx="36721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step</a:t>
                </a:r>
                <a:endPara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70" name="TextBox 19"/>
          <p:cNvSpPr txBox="1"/>
          <p:nvPr/>
        </p:nvSpPr>
        <p:spPr>
          <a:xfrm>
            <a:off x="2090729" y="1873799"/>
            <a:ext cx="288051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活动功能实现、地图学习（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7.13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19"/>
          <p:cNvSpPr txBox="1"/>
          <p:nvPr/>
        </p:nvSpPr>
        <p:spPr>
          <a:xfrm>
            <a:off x="7142218" y="2903936"/>
            <a:ext cx="338306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队伍功能实现、用户功能实现（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7.14-7.15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19"/>
          <p:cNvSpPr txBox="1"/>
          <p:nvPr/>
        </p:nvSpPr>
        <p:spPr>
          <a:xfrm>
            <a:off x="2090729" y="3876111"/>
            <a:ext cx="288051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地图功能实现、功能整合（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7.16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TextBox 19"/>
          <p:cNvSpPr txBox="1"/>
          <p:nvPr/>
        </p:nvSpPr>
        <p:spPr>
          <a:xfrm>
            <a:off x="7177429" y="4896743"/>
            <a:ext cx="323616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文档与</a:t>
            </a:r>
            <a:r>
              <a:rPr lang="en-US" altLang="zh-CN" sz="2400" b="1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撰写、调试与改进（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7.17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0082387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100"/>
                            </p:stCondLst>
                            <p:childTnLst>
                              <p:par>
                                <p:cTn id="3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6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100"/>
                            </p:stCondLst>
                            <p:childTnLst>
                              <p:par>
                                <p:cTn id="4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6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100"/>
                            </p:stCondLst>
                            <p:childTnLst>
                              <p:par>
                                <p:cTn id="52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600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100"/>
                            </p:stCondLst>
                            <p:childTnLst>
                              <p:par>
                                <p:cTn id="6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6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1" grpId="0" animBg="1"/>
      <p:bldP spid="46" grpId="0" animBg="1"/>
      <p:bldP spid="49" grpId="0" animBg="1"/>
      <p:bldP spid="70" grpId="0"/>
      <p:bldP spid="72" grpId="0"/>
      <p:bldP spid="74" grpId="0"/>
      <p:bldP spid="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进度规划</a:t>
            </a:r>
            <a:endParaRPr lang="zh-CN" altLang="en-US" dirty="0"/>
          </a:p>
        </p:txBody>
      </p:sp>
      <p:sp>
        <p:nvSpPr>
          <p:cNvPr id="113" name="Freeform 151"/>
          <p:cNvSpPr>
            <a:spLocks noEditPoints="1"/>
          </p:cNvSpPr>
          <p:nvPr/>
        </p:nvSpPr>
        <p:spPr bwMode="auto">
          <a:xfrm>
            <a:off x="390476" y="514762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16" y="801922"/>
            <a:ext cx="9258458" cy="561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4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圆角矩形 19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9"/>
          <p:cNvSpPr txBox="1"/>
          <p:nvPr/>
        </p:nvSpPr>
        <p:spPr>
          <a:xfrm>
            <a:off x="5472147" y="3059668"/>
            <a:ext cx="388843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项目进度</a:t>
            </a:r>
            <a:endParaRPr lang="zh-CN" altLang="en-US" sz="4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20"/>
          <p:cNvSpPr txBox="1"/>
          <p:nvPr/>
        </p:nvSpPr>
        <p:spPr>
          <a:xfrm>
            <a:off x="3557706" y="2751892"/>
            <a:ext cx="1033937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8800" spc="4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02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34" name="五边形 33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五边形 36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9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41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47" name="任意多边形 46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8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515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dir="u"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0" grpId="0"/>
      <p:bldP spid="33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4" grpId="0" animBg="1"/>
      <p:bldP spid="4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进度规划</a:t>
            </a:r>
            <a:endParaRPr lang="zh-CN" altLang="en-US" dirty="0"/>
          </a:p>
        </p:txBody>
      </p:sp>
      <p:sp>
        <p:nvSpPr>
          <p:cNvPr id="113" name="Freeform 151"/>
          <p:cNvSpPr>
            <a:spLocks noEditPoints="1"/>
          </p:cNvSpPr>
          <p:nvPr/>
        </p:nvSpPr>
        <p:spPr bwMode="auto">
          <a:xfrm>
            <a:off x="390476" y="514762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1001982" y="1268760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活动全体展示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5014392" y="1259802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活动附近展示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7095612" y="1258733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活动详细展示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9180892" y="2450271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登录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9180892" y="1268760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加入队伍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7090830" y="2450271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短信验证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5014392" y="2450271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第三方登陆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924167" y="2456097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创建队伍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1010987" y="2450271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退出队伍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010987" y="3690392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注册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1001982" y="5045224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标签选择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213056" y="3631782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个人资料修改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7090830" y="3641809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表情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046635" y="3659034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相册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975833" y="5039327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队伍详细展示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954597" y="3659034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忘记密码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5046635" y="5045618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个人详细展示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7123302" y="5045224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添加活动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9213056" y="5034212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地图相关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933172" y="1258733"/>
            <a:ext cx="1421610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活动依据兴趣展示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54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9"/>
          <p:cNvSpPr txBox="1"/>
          <p:nvPr/>
        </p:nvSpPr>
        <p:spPr>
          <a:xfrm>
            <a:off x="5140028" y="3067098"/>
            <a:ext cx="388843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具体功能展示</a:t>
            </a:r>
            <a:endParaRPr lang="zh-CN" altLang="en-US" sz="4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0"/>
          <p:cNvSpPr txBox="1"/>
          <p:nvPr/>
        </p:nvSpPr>
        <p:spPr>
          <a:xfrm>
            <a:off x="3540073" y="2751892"/>
            <a:ext cx="1069203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8800" spc="4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03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31" name="五边形 30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五边形 33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6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38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44" name="任意多边形 43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5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441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dir="u"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8" grpId="0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41" grpId="0" animBg="1"/>
      <p:bldP spid="4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FFFFFF"/>
      </a:dk2>
      <a:lt2>
        <a:srgbClr val="18B4C3"/>
      </a:lt2>
      <a:accent1>
        <a:srgbClr val="BD0000"/>
      </a:accent1>
      <a:accent2>
        <a:srgbClr val="FFC000"/>
      </a:accent2>
      <a:accent3>
        <a:srgbClr val="40464A"/>
      </a:accent3>
      <a:accent4>
        <a:srgbClr val="9CC35D"/>
      </a:accent4>
      <a:accent5>
        <a:srgbClr val="FFFFFF"/>
      </a:accent5>
      <a:accent6>
        <a:srgbClr val="FF6600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>
          <a:defRPr sz="1600" b="1" dirty="0" smtClean="0">
            <a:solidFill>
              <a:schemeClr val="accent6"/>
            </a:solidFill>
            <a:latin typeface="微软雅黑" pitchFamily="34" charset="-122"/>
            <a:ea typeface="微软雅黑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13618</TotalTime>
  <Words>253</Words>
  <Application>Microsoft Office PowerPoint</Application>
  <PresentationFormat>宽屏</PresentationFormat>
  <Paragraphs>110</Paragraphs>
  <Slides>18</Slides>
  <Notes>18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Arial Unicode MS</vt:lpstr>
      <vt:lpstr>LilyUPC</vt:lpstr>
      <vt:lpstr>Swis721 Lt BT</vt:lpstr>
      <vt:lpstr>宋体</vt:lpstr>
      <vt:lpstr>微软雅黑</vt:lpstr>
      <vt:lpstr>Agency FB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项目成员</vt:lpstr>
      <vt:lpstr>进度规划</vt:lpstr>
      <vt:lpstr>进度规划</vt:lpstr>
      <vt:lpstr>PowerPoint 演示文稿</vt:lpstr>
      <vt:lpstr>进度规划</vt:lpstr>
      <vt:lpstr>PowerPoint 演示文稿</vt:lpstr>
      <vt:lpstr>PowerPoint 演示文稿</vt:lpstr>
      <vt:lpstr>问题与解决</vt:lpstr>
      <vt:lpstr>华为云进度</vt:lpstr>
      <vt:lpstr>整合代码</vt:lpstr>
      <vt:lpstr>整合代码</vt:lpstr>
      <vt:lpstr>与后端云沟通</vt:lpstr>
      <vt:lpstr>PowerPoint 演示文稿</vt:lpstr>
      <vt:lpstr>总结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kingpub</dc:creator>
  <cp:lastModifiedBy>TurenK</cp:lastModifiedBy>
  <cp:revision>583</cp:revision>
  <dcterms:created xsi:type="dcterms:W3CDTF">2015-04-24T01:01:13Z</dcterms:created>
  <dcterms:modified xsi:type="dcterms:W3CDTF">2017-07-17T04:01:46Z</dcterms:modified>
</cp:coreProperties>
</file>

<file path=docProps/thumbnail.jpeg>
</file>